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5BF0F-C3ED-17AB-A47B-58519C87A2E4}" v="116" dt="2021-10-18T20:57:1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González" userId="S::gustavo.gonzalez@digitalonus.com::2d927939-027a-4fd8-a7b5-63423fefe811" providerId="AD" clId="Web-{32C5BF0F-C3ED-17AB-A47B-58519C87A2E4}"/>
    <pc:docChg chg="addSld modSld sldOrd">
      <pc:chgData name="Gustavo González" userId="S::gustavo.gonzalez@digitalonus.com::2d927939-027a-4fd8-a7b5-63423fefe811" providerId="AD" clId="Web-{32C5BF0F-C3ED-17AB-A47B-58519C87A2E4}" dt="2021-10-18T20:57:19.130" v="103"/>
      <pc:docMkLst>
        <pc:docMk/>
      </pc:docMkLst>
      <pc:sldChg chg="modSp">
        <pc:chgData name="Gustavo González" userId="S::gustavo.gonzalez@digitalonus.com::2d927939-027a-4fd8-a7b5-63423fefe811" providerId="AD" clId="Web-{32C5BF0F-C3ED-17AB-A47B-58519C87A2E4}" dt="2021-10-18T19:47:46.120" v="8" actId="20577"/>
        <pc:sldMkLst>
          <pc:docMk/>
          <pc:sldMk cId="109857222" sldId="256"/>
        </pc:sldMkLst>
        <pc:spChg chg="mod">
          <ac:chgData name="Gustavo González" userId="S::gustavo.gonzalez@digitalonus.com::2d927939-027a-4fd8-a7b5-63423fefe811" providerId="AD" clId="Web-{32C5BF0F-C3ED-17AB-A47B-58519C87A2E4}" dt="2021-10-18T19:47:34.885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stavo González" userId="S::gustavo.gonzalez@digitalonus.com::2d927939-027a-4fd8-a7b5-63423fefe811" providerId="AD" clId="Web-{32C5BF0F-C3ED-17AB-A47B-58519C87A2E4}" dt="2021-10-18T19:47:46.120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ustavo González" userId="S::gustavo.gonzalez@digitalonus.com::2d927939-027a-4fd8-a7b5-63423fefe811" providerId="AD" clId="Web-{32C5BF0F-C3ED-17AB-A47B-58519C87A2E4}" dt="2021-10-18T19:59:04.902" v="82" actId="20577"/>
        <pc:sldMkLst>
          <pc:docMk/>
          <pc:sldMk cId="1513695689" sldId="257"/>
        </pc:sldMkLst>
        <pc:spChg chg="mod">
          <ac:chgData name="Gustavo González" userId="S::gustavo.gonzalez@digitalonus.com::2d927939-027a-4fd8-a7b5-63423fefe811" providerId="AD" clId="Web-{32C5BF0F-C3ED-17AB-A47B-58519C87A2E4}" dt="2021-10-18T19:59:04.902" v="82" actId="20577"/>
          <ac:spMkLst>
            <pc:docMk/>
            <pc:sldMk cId="1513695689" sldId="257"/>
            <ac:spMk id="3" creationId="{10016B80-654F-4E73-AEDB-7597B5BB3B15}"/>
          </ac:spMkLst>
        </pc:spChg>
      </pc:sldChg>
      <pc:sldChg chg="addSp delSp modSp new">
        <pc:chgData name="Gustavo González" userId="S::gustavo.gonzalez@digitalonus.com::2d927939-027a-4fd8-a7b5-63423fefe811" providerId="AD" clId="Web-{32C5BF0F-C3ED-17AB-A47B-58519C87A2E4}" dt="2021-10-18T19:59:52.529" v="89" actId="20577"/>
        <pc:sldMkLst>
          <pc:docMk/>
          <pc:sldMk cId="1605895987" sldId="258"/>
        </pc:sldMkLst>
        <pc:spChg chg="mod">
          <ac:chgData name="Gustavo González" userId="S::gustavo.gonzalez@digitalonus.com::2d927939-027a-4fd8-a7b5-63423fefe811" providerId="AD" clId="Web-{32C5BF0F-C3ED-17AB-A47B-58519C87A2E4}" dt="2021-10-18T19:59:52.529" v="89" actId="20577"/>
          <ac:spMkLst>
            <pc:docMk/>
            <pc:sldMk cId="1605895987" sldId="258"/>
            <ac:spMk id="2" creationId="{3C581050-C2E5-4232-B4D7-5F8855F4DBE3}"/>
          </ac:spMkLst>
        </pc:spChg>
        <pc:spChg chg="add del mod">
          <ac:chgData name="Gustavo González" userId="S::gustavo.gonzalez@digitalonus.com::2d927939-027a-4fd8-a7b5-63423fefe811" providerId="AD" clId="Web-{32C5BF0F-C3ED-17AB-A47B-58519C87A2E4}" dt="2021-10-18T19:59:26.372" v="86" actId="20577"/>
          <ac:spMkLst>
            <pc:docMk/>
            <pc:sldMk cId="1605895987" sldId="258"/>
            <ac:spMk id="3" creationId="{6C2BB081-C23D-4D16-A0E0-8AF5099A9798}"/>
          </ac:spMkLst>
        </pc:spChg>
        <pc:spChg chg="add del mod">
          <ac:chgData name="Gustavo González" userId="S::gustavo.gonzalez@digitalonus.com::2d927939-027a-4fd8-a7b5-63423fefe811" providerId="AD" clId="Web-{32C5BF0F-C3ED-17AB-A47B-58519C87A2E4}" dt="2021-10-18T19:58:58.746" v="48"/>
          <ac:spMkLst>
            <pc:docMk/>
            <pc:sldMk cId="1605895987" sldId="258"/>
            <ac:spMk id="7" creationId="{66F554CB-2405-40CE-87EA-CB93C841F5CC}"/>
          </ac:spMkLst>
        </pc:spChg>
        <pc:picChg chg="add del mod ord">
          <ac:chgData name="Gustavo González" userId="S::gustavo.gonzalez@digitalonus.com::2d927939-027a-4fd8-a7b5-63423fefe811" providerId="AD" clId="Web-{32C5BF0F-C3ED-17AB-A47B-58519C87A2E4}" dt="2021-10-18T19:59:08.153" v="84"/>
          <ac:picMkLst>
            <pc:docMk/>
            <pc:sldMk cId="1605895987" sldId="258"/>
            <ac:picMk id="4" creationId="{2317C299-0CD7-4D2D-AF96-A9E3B322DA20}"/>
          </ac:picMkLst>
        </pc:picChg>
        <pc:picChg chg="add del mod">
          <ac:chgData name="Gustavo González" userId="S::gustavo.gonzalez@digitalonus.com::2d927939-027a-4fd8-a7b5-63423fefe811" providerId="AD" clId="Web-{32C5BF0F-C3ED-17AB-A47B-58519C87A2E4}" dt="2021-10-18T19:58:59.746" v="49"/>
          <ac:picMkLst>
            <pc:docMk/>
            <pc:sldMk cId="1605895987" sldId="258"/>
            <ac:picMk id="5" creationId="{3DF26A14-13DC-4B81-99C8-B3F537386CC2}"/>
          </ac:picMkLst>
        </pc:picChg>
      </pc:sldChg>
      <pc:sldChg chg="modSp new ord">
        <pc:chgData name="Gustavo González" userId="S::gustavo.gonzalez@digitalonus.com::2d927939-027a-4fd8-a7b5-63423fefe811" providerId="AD" clId="Web-{32C5BF0F-C3ED-17AB-A47B-58519C87A2E4}" dt="2021-10-18T20:57:19.130" v="103"/>
        <pc:sldMkLst>
          <pc:docMk/>
          <pc:sldMk cId="3783793082" sldId="259"/>
        </pc:sldMkLst>
        <pc:spChg chg="mod">
          <ac:chgData name="Gustavo González" userId="S::gustavo.gonzalez@digitalonus.com::2d927939-027a-4fd8-a7b5-63423fefe811" providerId="AD" clId="Web-{32C5BF0F-C3ED-17AB-A47B-58519C87A2E4}" dt="2021-10-18T19:59:55.826" v="90" actId="20577"/>
          <ac:spMkLst>
            <pc:docMk/>
            <pc:sldMk cId="3783793082" sldId="259"/>
            <ac:spMk id="2" creationId="{24C029A3-7F48-43B4-895B-4684E42F61F3}"/>
          </ac:spMkLst>
        </pc:spChg>
        <pc:spChg chg="mod">
          <ac:chgData name="Gustavo González" userId="S::gustavo.gonzalez@digitalonus.com::2d927939-027a-4fd8-a7b5-63423fefe811" providerId="AD" clId="Web-{32C5BF0F-C3ED-17AB-A47B-58519C87A2E4}" dt="2021-10-18T19:59:41.841" v="88" actId="20577"/>
          <ac:spMkLst>
            <pc:docMk/>
            <pc:sldMk cId="3783793082" sldId="259"/>
            <ac:spMk id="3" creationId="{158CDB92-5FF2-41A8-A236-6D07D7F3160D}"/>
          </ac:spMkLst>
        </pc:spChg>
      </pc:sldChg>
      <pc:sldChg chg="modSp new">
        <pc:chgData name="Gustavo González" userId="S::gustavo.gonzalez@digitalonus.com::2d927939-027a-4fd8-a7b5-63423fefe811" providerId="AD" clId="Web-{32C5BF0F-C3ED-17AB-A47B-58519C87A2E4}" dt="2021-10-18T20:01:08.656" v="102" actId="20577"/>
        <pc:sldMkLst>
          <pc:docMk/>
          <pc:sldMk cId="1961918640" sldId="260"/>
        </pc:sldMkLst>
        <pc:spChg chg="mod">
          <ac:chgData name="Gustavo González" userId="S::gustavo.gonzalez@digitalonus.com::2d927939-027a-4fd8-a7b5-63423fefe811" providerId="AD" clId="Web-{32C5BF0F-C3ED-17AB-A47B-58519C87A2E4}" dt="2021-10-18T20:00:41.467" v="99" actId="20577"/>
          <ac:spMkLst>
            <pc:docMk/>
            <pc:sldMk cId="1961918640" sldId="260"/>
            <ac:spMk id="2" creationId="{80172AC8-EA01-4846-92D0-7F8FF1166474}"/>
          </ac:spMkLst>
        </pc:spChg>
        <pc:spChg chg="mod">
          <ac:chgData name="Gustavo González" userId="S::gustavo.gonzalez@digitalonus.com::2d927939-027a-4fd8-a7b5-63423fefe811" providerId="AD" clId="Web-{32C5BF0F-C3ED-17AB-A47B-58519C87A2E4}" dt="2021-10-18T20:01:08.656" v="102" actId="20577"/>
          <ac:spMkLst>
            <pc:docMk/>
            <pc:sldMk cId="1961918640" sldId="260"/>
            <ac:spMk id="3" creationId="{454D6EEE-C621-46AE-A007-5EF4CD181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0467-B58E-4CE6-9212-75E8F2C3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6B80-654F-4E73-AEDB-7597B5BB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Generics</a:t>
            </a:r>
            <a:r>
              <a:rPr lang="en-US" dirty="0">
                <a:ea typeface="+mn-lt"/>
                <a:cs typeface="+mn-lt"/>
              </a:rPr>
              <a:t> mean </a:t>
            </a:r>
            <a:r>
              <a:rPr lang="en-US" b="1" dirty="0">
                <a:ea typeface="+mn-lt"/>
                <a:cs typeface="+mn-lt"/>
              </a:rPr>
              <a:t>parameterized types</a:t>
            </a:r>
            <a:r>
              <a:rPr lang="en-US" dirty="0">
                <a:ea typeface="+mn-lt"/>
                <a:cs typeface="+mn-lt"/>
              </a:rPr>
              <a:t>. The idea is to allow type (Integer, String, …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, and user-defined types) to be a parameter to methods, classes, and interfaces.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Generics, it is possible to create classes that work with different data types.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can specify collections that accept a type and all its subclasses (upper bound) or a type and all its </a:t>
            </a:r>
            <a:r>
              <a:rPr lang="en-US" dirty="0" err="1">
                <a:ea typeface="+mn-lt"/>
                <a:cs typeface="+mn-lt"/>
              </a:rPr>
              <a:t>superclasses</a:t>
            </a:r>
            <a:r>
              <a:rPr lang="en-US" dirty="0">
                <a:ea typeface="+mn-lt"/>
                <a:cs typeface="+mn-lt"/>
              </a:rPr>
              <a:t> (lower bound).</a:t>
            </a:r>
          </a:p>
        </p:txBody>
      </p:sp>
    </p:spTree>
    <p:extLst>
      <p:ext uri="{BB962C8B-B14F-4D97-AF65-F5344CB8AC3E}">
        <p14:creationId xmlns:p14="http://schemas.microsoft.com/office/powerpoint/2010/main" val="151369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1050-C2E5-4232-B4D7-5F8855F4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Upper Bound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081-C23D-4D16-A0E0-8AF5099A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restricts the unknown type to be a </a:t>
            </a:r>
            <a:r>
              <a:rPr lang="en-US" b="1" dirty="0">
                <a:ea typeface="+mn-lt"/>
                <a:cs typeface="+mn-lt"/>
              </a:rPr>
              <a:t>specific type or sub-type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89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29A3-7F48-43B4-895B-4684E42F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Lower Bound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DB92-5FF2-41A8-A236-6D07D7F3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restricts the unknown type to be a </a:t>
            </a:r>
            <a:r>
              <a:rPr lang="en-US" b="1" dirty="0">
                <a:ea typeface="+mn-lt"/>
                <a:cs typeface="+mn-lt"/>
              </a:rPr>
              <a:t>specific type or super-type of that type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2AC8-EA01-4846-92D0-7F8FF116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Wildcard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6EEE-C621-46AE-A007-5EF4CD18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Are represented by the question mark </a:t>
            </a:r>
            <a:r>
              <a:rPr lang="en-US" i="1" dirty="0">
                <a:ea typeface="+mn-lt"/>
                <a:cs typeface="+mn-lt"/>
              </a:rPr>
              <a:t>?</a:t>
            </a:r>
            <a:r>
              <a:rPr lang="en-US" dirty="0">
                <a:ea typeface="+mn-lt"/>
                <a:cs typeface="+mn-lt"/>
              </a:rPr>
              <a:t> in Java, and we use them to refer to an unknown type. Wildcards are particularly useful with generics and can be used as a parameter type.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191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Generics</vt:lpstr>
      <vt:lpstr>PowerPoint Presentation</vt:lpstr>
      <vt:lpstr>Upper Bound</vt:lpstr>
      <vt:lpstr>Lower Bound</vt:lpstr>
      <vt:lpstr>Wildcard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2021-10-18T19:47:21Z</dcterms:created>
  <dcterms:modified xsi:type="dcterms:W3CDTF">2021-10-18T20:57:19Z</dcterms:modified>
</cp:coreProperties>
</file>