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51" r:id="rId5"/>
  </p:sldMasterIdLst>
  <p:notesMasterIdLst>
    <p:notesMasterId r:id="rId14"/>
  </p:notesMasterIdLst>
  <p:handoutMasterIdLst>
    <p:handoutMasterId r:id="rId15"/>
  </p:handoutMasterIdLst>
  <p:sldIdLst>
    <p:sldId id="342" r:id="rId6"/>
    <p:sldId id="345" r:id="rId7"/>
    <p:sldId id="347" r:id="rId8"/>
    <p:sldId id="323" r:id="rId9"/>
    <p:sldId id="348" r:id="rId10"/>
    <p:sldId id="349" r:id="rId11"/>
    <p:sldId id="355" r:id="rId12"/>
    <p:sldId id="318" r:id="rId1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FDE93-F819-479A-8957-ABCC84B7CE8D}" v="14" dt="2021-12-08T15:34:39.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567" autoAdjust="0"/>
  </p:normalViewPr>
  <p:slideViewPr>
    <p:cSldViewPr snapToGrid="0" showGuides="1">
      <p:cViewPr varScale="1">
        <p:scale>
          <a:sx n="113" d="100"/>
          <a:sy n="113" d="100"/>
        </p:scale>
        <p:origin x="510" y="102"/>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12/8/2021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12/8/2021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2314839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2077576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B3BA8B-4FD1-491D-AA77-84F4609CAD44}"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809574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dividual Project">
  <p:cSld name="Individual Project">
    <p:spTree>
      <p:nvGrpSpPr>
        <p:cNvPr id="1" name="Shape 35"/>
        <p:cNvGrpSpPr/>
        <p:nvPr/>
      </p:nvGrpSpPr>
      <p:grpSpPr>
        <a:xfrm>
          <a:off x="0" y="0"/>
          <a:ext cx="0" cy="0"/>
          <a:chOff x="0" y="0"/>
          <a:chExt cx="0" cy="0"/>
        </a:xfrm>
      </p:grpSpPr>
      <p:sp>
        <p:nvSpPr>
          <p:cNvPr id="36" name="Google Shape;36;p18"/>
          <p:cNvSpPr>
            <a:spLocks noGrp="1"/>
          </p:cNvSpPr>
          <p:nvPr>
            <p:ph type="pic" idx="2"/>
          </p:nvPr>
        </p:nvSpPr>
        <p:spPr>
          <a:xfrm>
            <a:off x="861107" y="1595445"/>
            <a:ext cx="4741884" cy="3429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4" name="Picture 9" descr="ridge4.png">
            <a:extLst>
              <a:ext uri="{FF2B5EF4-FFF2-40B4-BE49-F238E27FC236}">
                <a16:creationId xmlns:a16="http://schemas.microsoft.com/office/drawing/2014/main" id="{B7039B87-E3D5-4EC9-B591-74AD07065D8F}"/>
              </a:ext>
            </a:extLst>
          </p:cNvPr>
          <p:cNvPicPr>
            <a:picLocks noChangeAspect="1"/>
          </p:cNvPicPr>
          <p:nvPr userDrawn="1"/>
        </p:nvPicPr>
        <p:blipFill>
          <a:blip r:embed="rId2"/>
          <a:stretch>
            <a:fillRect/>
          </a:stretch>
        </p:blipFill>
        <p:spPr bwMode="ltGray">
          <a:xfrm>
            <a:off x="2118" y="1"/>
            <a:ext cx="2054410" cy="747058"/>
          </a:xfrm>
          <a:prstGeom prst="rect">
            <a:avLst/>
          </a:prstGeom>
        </p:spPr>
      </p:pic>
      <p:pic>
        <p:nvPicPr>
          <p:cNvPr id="5" name="Picture 11" descr="Mahindra Logo.png">
            <a:extLst>
              <a:ext uri="{FF2B5EF4-FFF2-40B4-BE49-F238E27FC236}">
                <a16:creationId xmlns:a16="http://schemas.microsoft.com/office/drawing/2014/main" id="{5CB2064D-D9AC-4402-977C-A7B475CC3952}"/>
              </a:ext>
            </a:extLst>
          </p:cNvPr>
          <p:cNvPicPr>
            <a:picLocks noChangeAspect="1"/>
          </p:cNvPicPr>
          <p:nvPr userDrawn="1"/>
        </p:nvPicPr>
        <p:blipFill>
          <a:blip r:embed="rId3"/>
          <a:stretch>
            <a:fillRect/>
          </a:stretch>
        </p:blipFill>
        <p:spPr bwMode="gray">
          <a:xfrm>
            <a:off x="9974562" y="467287"/>
            <a:ext cx="1683805" cy="464980"/>
          </a:xfrm>
          <a:prstGeom prst="rect">
            <a:avLst/>
          </a:prstGeom>
        </p:spPr>
      </p:pic>
      <p:pic>
        <p:nvPicPr>
          <p:cNvPr id="3" name="Picture 2">
            <a:extLst>
              <a:ext uri="{FF2B5EF4-FFF2-40B4-BE49-F238E27FC236}">
                <a16:creationId xmlns:a16="http://schemas.microsoft.com/office/drawing/2014/main" id="{0D762462-1F6F-4095-8D71-979D2A097B85}"/>
              </a:ext>
            </a:extLst>
          </p:cNvPr>
          <p:cNvPicPr>
            <a:picLocks noChangeAspect="1"/>
          </p:cNvPicPr>
          <p:nvPr userDrawn="1"/>
        </p:nvPicPr>
        <p:blipFill>
          <a:blip r:embed="rId4"/>
          <a:stretch>
            <a:fillRect/>
          </a:stretch>
        </p:blipFill>
        <p:spPr>
          <a:xfrm>
            <a:off x="138206" y="6329956"/>
            <a:ext cx="2993465" cy="451844"/>
          </a:xfrm>
          <a:prstGeom prst="rect">
            <a:avLst/>
          </a:prstGeom>
        </p:spPr>
      </p:pic>
    </p:spTree>
    <p:extLst>
      <p:ext uri="{BB962C8B-B14F-4D97-AF65-F5344CB8AC3E}">
        <p14:creationId xmlns:p14="http://schemas.microsoft.com/office/powerpoint/2010/main" val="4180088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989797"/>
              </a:buClr>
              <a:buSzPts val="2400"/>
              <a:buNone/>
              <a:defRPr sz="2400">
                <a:solidFill>
                  <a:srgbClr val="989797"/>
                </a:solidFill>
              </a:defRPr>
            </a:lvl1pPr>
            <a:lvl2pPr marL="914400" lvl="1" indent="-228600" algn="l">
              <a:lnSpc>
                <a:spcPct val="90000"/>
              </a:lnSpc>
              <a:spcBef>
                <a:spcPts val="500"/>
              </a:spcBef>
              <a:spcAft>
                <a:spcPts val="0"/>
              </a:spcAft>
              <a:buClr>
                <a:srgbClr val="989797"/>
              </a:buClr>
              <a:buSzPts val="2000"/>
              <a:buNone/>
              <a:defRPr sz="2000">
                <a:solidFill>
                  <a:srgbClr val="989797"/>
                </a:solidFill>
              </a:defRPr>
            </a:lvl2pPr>
            <a:lvl3pPr marL="1371600" lvl="2" indent="-228600" algn="l">
              <a:lnSpc>
                <a:spcPct val="90000"/>
              </a:lnSpc>
              <a:spcBef>
                <a:spcPts val="500"/>
              </a:spcBef>
              <a:spcAft>
                <a:spcPts val="0"/>
              </a:spcAft>
              <a:buClr>
                <a:srgbClr val="989797"/>
              </a:buClr>
              <a:buSzPts val="1800"/>
              <a:buNone/>
              <a:defRPr sz="1800">
                <a:solidFill>
                  <a:srgbClr val="989797"/>
                </a:solidFill>
              </a:defRPr>
            </a:lvl3pPr>
            <a:lvl4pPr marL="1828800" lvl="3" indent="-228600" algn="l">
              <a:lnSpc>
                <a:spcPct val="90000"/>
              </a:lnSpc>
              <a:spcBef>
                <a:spcPts val="500"/>
              </a:spcBef>
              <a:spcAft>
                <a:spcPts val="0"/>
              </a:spcAft>
              <a:buClr>
                <a:srgbClr val="989797"/>
              </a:buClr>
              <a:buSzPts val="1600"/>
              <a:buNone/>
              <a:defRPr sz="1600">
                <a:solidFill>
                  <a:srgbClr val="989797"/>
                </a:solidFill>
              </a:defRPr>
            </a:lvl4pPr>
            <a:lvl5pPr marL="2286000" lvl="4" indent="-228600" algn="l">
              <a:lnSpc>
                <a:spcPct val="90000"/>
              </a:lnSpc>
              <a:spcBef>
                <a:spcPts val="500"/>
              </a:spcBef>
              <a:spcAft>
                <a:spcPts val="0"/>
              </a:spcAft>
              <a:buClr>
                <a:srgbClr val="989797"/>
              </a:buClr>
              <a:buSzPts val="1600"/>
              <a:buNone/>
              <a:defRPr sz="1600">
                <a:solidFill>
                  <a:srgbClr val="989797"/>
                </a:solidFill>
              </a:defRPr>
            </a:lvl5pPr>
            <a:lvl6pPr marL="2743200" lvl="5" indent="-228600" algn="l">
              <a:lnSpc>
                <a:spcPct val="90000"/>
              </a:lnSpc>
              <a:spcBef>
                <a:spcPts val="500"/>
              </a:spcBef>
              <a:spcAft>
                <a:spcPts val="0"/>
              </a:spcAft>
              <a:buClr>
                <a:srgbClr val="989797"/>
              </a:buClr>
              <a:buSzPts val="1600"/>
              <a:buNone/>
              <a:defRPr sz="1600">
                <a:solidFill>
                  <a:srgbClr val="989797"/>
                </a:solidFill>
              </a:defRPr>
            </a:lvl6pPr>
            <a:lvl7pPr marL="3200400" lvl="6" indent="-228600" algn="l">
              <a:lnSpc>
                <a:spcPct val="90000"/>
              </a:lnSpc>
              <a:spcBef>
                <a:spcPts val="500"/>
              </a:spcBef>
              <a:spcAft>
                <a:spcPts val="0"/>
              </a:spcAft>
              <a:buClr>
                <a:srgbClr val="989797"/>
              </a:buClr>
              <a:buSzPts val="1600"/>
              <a:buNone/>
              <a:defRPr sz="1600">
                <a:solidFill>
                  <a:srgbClr val="989797"/>
                </a:solidFill>
              </a:defRPr>
            </a:lvl7pPr>
            <a:lvl8pPr marL="3657600" lvl="7" indent="-228600" algn="l">
              <a:lnSpc>
                <a:spcPct val="90000"/>
              </a:lnSpc>
              <a:spcBef>
                <a:spcPts val="500"/>
              </a:spcBef>
              <a:spcAft>
                <a:spcPts val="0"/>
              </a:spcAft>
              <a:buClr>
                <a:srgbClr val="989797"/>
              </a:buClr>
              <a:buSzPts val="1600"/>
              <a:buNone/>
              <a:defRPr sz="1600">
                <a:solidFill>
                  <a:srgbClr val="989797"/>
                </a:solidFill>
              </a:defRPr>
            </a:lvl8pPr>
            <a:lvl9pPr marL="4114800" lvl="8" indent="-228600" algn="l">
              <a:lnSpc>
                <a:spcPct val="90000"/>
              </a:lnSpc>
              <a:spcBef>
                <a:spcPts val="500"/>
              </a:spcBef>
              <a:spcAft>
                <a:spcPts val="0"/>
              </a:spcAft>
              <a:buClr>
                <a:srgbClr val="989797"/>
              </a:buClr>
              <a:buSzPts val="1600"/>
              <a:buNone/>
              <a:defRPr sz="1600">
                <a:solidFill>
                  <a:srgbClr val="989797"/>
                </a:solidFill>
              </a:defRPr>
            </a:lvl9pPr>
          </a:lstStyle>
          <a:p>
            <a:endParaRPr/>
          </a:p>
        </p:txBody>
      </p:sp>
      <p:sp>
        <p:nvSpPr>
          <p:cNvPr id="50" name="Google Shape;5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85957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0820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0"/>
        <p:cNvGrpSpPr/>
        <p:nvPr/>
      </p:nvGrpSpPr>
      <p:grpSpPr>
        <a:xfrm>
          <a:off x="0" y="0"/>
          <a:ext cx="0" cy="0"/>
          <a:chOff x="0" y="0"/>
          <a:chExt cx="0" cy="0"/>
        </a:xfrm>
      </p:grpSpPr>
      <p:sp>
        <p:nvSpPr>
          <p:cNvPr id="61" name="Google Shape;6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37677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98172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7" name="Google Shape;7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1043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81"/>
        <p:cNvGrpSpPr/>
        <p:nvPr/>
      </p:nvGrpSpPr>
      <p:grpSpPr>
        <a:xfrm>
          <a:off x="0" y="0"/>
          <a:ext cx="0" cy="0"/>
          <a:chOff x="0" y="0"/>
          <a:chExt cx="0" cy="0"/>
        </a:xfrm>
      </p:grpSpPr>
      <p:sp>
        <p:nvSpPr>
          <p:cNvPr id="82" name="Google Shape;8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4" name="Google Shape;8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34206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8"/>
        <p:cNvGrpSpPr/>
        <p:nvPr/>
      </p:nvGrpSpPr>
      <p:grpSpPr>
        <a:xfrm>
          <a:off x="0" y="0"/>
          <a:ext cx="0" cy="0"/>
          <a:chOff x="0" y="0"/>
          <a:chExt cx="0" cy="0"/>
        </a:xfrm>
      </p:grpSpPr>
      <p:sp>
        <p:nvSpPr>
          <p:cNvPr id="89" name="Google Shape;8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11967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94"/>
        <p:cNvGrpSpPr/>
        <p:nvPr/>
      </p:nvGrpSpPr>
      <p:grpSpPr>
        <a:xfrm>
          <a:off x="0" y="0"/>
          <a:ext cx="0" cy="0"/>
          <a:chOff x="0" y="0"/>
          <a:chExt cx="0" cy="0"/>
        </a:xfrm>
      </p:grpSpPr>
      <p:sp>
        <p:nvSpPr>
          <p:cNvPr id="95" name="Google Shape;9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05406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Sta_clients">
  <p:cSld name="2_Sta_clients">
    <p:spTree>
      <p:nvGrpSpPr>
        <p:cNvPr id="1" name="Shape 100"/>
        <p:cNvGrpSpPr/>
        <p:nvPr/>
      </p:nvGrpSpPr>
      <p:grpSpPr>
        <a:xfrm>
          <a:off x="0" y="0"/>
          <a:ext cx="0" cy="0"/>
          <a:chOff x="0" y="0"/>
          <a:chExt cx="0" cy="0"/>
        </a:xfrm>
      </p:grpSpPr>
      <p:sp>
        <p:nvSpPr>
          <p:cNvPr id="101" name="Google Shape;101;p31"/>
          <p:cNvSpPr>
            <a:spLocks noGrp="1"/>
          </p:cNvSpPr>
          <p:nvPr>
            <p:ph type="pic" idx="2"/>
          </p:nvPr>
        </p:nvSpPr>
        <p:spPr>
          <a:xfrm>
            <a:off x="847152" y="1758950"/>
            <a:ext cx="4940892" cy="33401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01971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102"/>
        <p:cNvGrpSpPr/>
        <p:nvPr/>
      </p:nvGrpSpPr>
      <p:grpSpPr>
        <a:xfrm>
          <a:off x="0" y="0"/>
          <a:ext cx="0" cy="0"/>
          <a:chOff x="0" y="0"/>
          <a:chExt cx="0" cy="0"/>
        </a:xfrm>
      </p:grpSpPr>
    </p:spTree>
    <p:extLst>
      <p:ext uri="{BB962C8B-B14F-4D97-AF65-F5344CB8AC3E}">
        <p14:creationId xmlns:p14="http://schemas.microsoft.com/office/powerpoint/2010/main" val="857426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Image Placeholder">
  <p:cSld name="Big Image Placeholder">
    <p:spTree>
      <p:nvGrpSpPr>
        <p:cNvPr id="1" name="Shape 103"/>
        <p:cNvGrpSpPr/>
        <p:nvPr/>
      </p:nvGrpSpPr>
      <p:grpSpPr>
        <a:xfrm>
          <a:off x="0" y="0"/>
          <a:ext cx="0" cy="0"/>
          <a:chOff x="0" y="0"/>
          <a:chExt cx="0" cy="0"/>
        </a:xfrm>
      </p:grpSpPr>
      <p:sp>
        <p:nvSpPr>
          <p:cNvPr id="104" name="Google Shape;104;p33"/>
          <p:cNvSpPr>
            <a:spLocks noGrp="1"/>
          </p:cNvSpPr>
          <p:nvPr>
            <p:ph type="pic" idx="2"/>
          </p:nvPr>
        </p:nvSpPr>
        <p:spPr>
          <a:xfrm>
            <a:off x="-1588" y="0"/>
            <a:ext cx="12192000"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D8D8D8"/>
              </a:buClr>
              <a:buSzPts val="2100"/>
              <a:buFont typeface="Arial"/>
              <a:buNone/>
              <a:defRPr sz="2100" b="0" i="0" u="none" strike="noStrike" cap="none">
                <a:solidFill>
                  <a:srgbClr val="D8D8D8"/>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1743188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Big Image Placeholder">
  <p:cSld name="1_Big Image Placeholder">
    <p:spTree>
      <p:nvGrpSpPr>
        <p:cNvPr id="1" name="Shape 105"/>
        <p:cNvGrpSpPr/>
        <p:nvPr/>
      </p:nvGrpSpPr>
      <p:grpSpPr>
        <a:xfrm>
          <a:off x="0" y="0"/>
          <a:ext cx="0" cy="0"/>
          <a:chOff x="0" y="0"/>
          <a:chExt cx="0" cy="0"/>
        </a:xfrm>
      </p:grpSpPr>
      <p:sp>
        <p:nvSpPr>
          <p:cNvPr id="106" name="Google Shape;106;p34"/>
          <p:cNvSpPr>
            <a:spLocks noGrp="1"/>
          </p:cNvSpPr>
          <p:nvPr>
            <p:ph type="pic" idx="2"/>
          </p:nvPr>
        </p:nvSpPr>
        <p:spPr>
          <a:xfrm>
            <a:off x="1075851"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34"/>
          <p:cNvSpPr>
            <a:spLocks noGrp="1"/>
          </p:cNvSpPr>
          <p:nvPr>
            <p:ph type="pic" idx="3"/>
          </p:nvPr>
        </p:nvSpPr>
        <p:spPr>
          <a:xfrm>
            <a:off x="3359647"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8" name="Google Shape;108;p34"/>
          <p:cNvSpPr>
            <a:spLocks noGrp="1"/>
          </p:cNvSpPr>
          <p:nvPr>
            <p:ph type="pic" idx="4"/>
          </p:nvPr>
        </p:nvSpPr>
        <p:spPr>
          <a:xfrm>
            <a:off x="5643442"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34"/>
          <p:cNvSpPr>
            <a:spLocks noGrp="1"/>
          </p:cNvSpPr>
          <p:nvPr>
            <p:ph type="pic" idx="5"/>
          </p:nvPr>
        </p:nvSpPr>
        <p:spPr>
          <a:xfrm>
            <a:off x="7927238"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992878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_Big Image Placeholder">
  <p:cSld name="2_Big Image Placeholder">
    <p:spTree>
      <p:nvGrpSpPr>
        <p:cNvPr id="1" name="Shape 110"/>
        <p:cNvGrpSpPr/>
        <p:nvPr/>
      </p:nvGrpSpPr>
      <p:grpSpPr>
        <a:xfrm>
          <a:off x="0" y="0"/>
          <a:ext cx="0" cy="0"/>
          <a:chOff x="0" y="0"/>
          <a:chExt cx="0" cy="0"/>
        </a:xfrm>
      </p:grpSpPr>
      <p:sp>
        <p:nvSpPr>
          <p:cNvPr id="111" name="Google Shape;111;p35"/>
          <p:cNvSpPr>
            <a:spLocks noGrp="1"/>
          </p:cNvSpPr>
          <p:nvPr>
            <p:ph type="pic" idx="2"/>
          </p:nvPr>
        </p:nvSpPr>
        <p:spPr>
          <a:xfrm>
            <a:off x="2760469" y="3762240"/>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35"/>
          <p:cNvSpPr>
            <a:spLocks noGrp="1"/>
          </p:cNvSpPr>
          <p:nvPr>
            <p:ph type="pic" idx="3"/>
          </p:nvPr>
        </p:nvSpPr>
        <p:spPr>
          <a:xfrm>
            <a:off x="9905405" y="3762240"/>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p35"/>
          <p:cNvSpPr>
            <a:spLocks noGrp="1"/>
          </p:cNvSpPr>
          <p:nvPr>
            <p:ph type="pic" idx="4"/>
          </p:nvPr>
        </p:nvSpPr>
        <p:spPr>
          <a:xfrm>
            <a:off x="7510957" y="1497707"/>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35"/>
          <p:cNvSpPr>
            <a:spLocks noGrp="1"/>
          </p:cNvSpPr>
          <p:nvPr>
            <p:ph type="pic" idx="5"/>
          </p:nvPr>
        </p:nvSpPr>
        <p:spPr>
          <a:xfrm>
            <a:off x="9905405" y="1497707"/>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35"/>
          <p:cNvSpPr>
            <a:spLocks noGrp="1"/>
          </p:cNvSpPr>
          <p:nvPr>
            <p:ph type="pic" idx="6"/>
          </p:nvPr>
        </p:nvSpPr>
        <p:spPr>
          <a:xfrm>
            <a:off x="5128492" y="1497707"/>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35"/>
          <p:cNvSpPr>
            <a:spLocks noGrp="1"/>
          </p:cNvSpPr>
          <p:nvPr>
            <p:ph type="pic" idx="7"/>
          </p:nvPr>
        </p:nvSpPr>
        <p:spPr>
          <a:xfrm>
            <a:off x="5128492" y="3762240"/>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89763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_Big Image Placeholder">
  <p:cSld name="3_Big Image Placeholder">
    <p:spTree>
      <p:nvGrpSpPr>
        <p:cNvPr id="1" name="Shape 117"/>
        <p:cNvGrpSpPr/>
        <p:nvPr/>
      </p:nvGrpSpPr>
      <p:grpSpPr>
        <a:xfrm>
          <a:off x="0" y="0"/>
          <a:ext cx="0" cy="0"/>
          <a:chOff x="0" y="0"/>
          <a:chExt cx="0" cy="0"/>
        </a:xfrm>
      </p:grpSpPr>
      <p:sp>
        <p:nvSpPr>
          <p:cNvPr id="118" name="Google Shape;118;p36"/>
          <p:cNvSpPr>
            <a:spLocks noGrp="1"/>
          </p:cNvSpPr>
          <p:nvPr>
            <p:ph type="pic" idx="2"/>
          </p:nvPr>
        </p:nvSpPr>
        <p:spPr>
          <a:xfrm>
            <a:off x="8039" y="0"/>
            <a:ext cx="6086373"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36"/>
          <p:cNvSpPr>
            <a:spLocks noGrp="1"/>
          </p:cNvSpPr>
          <p:nvPr>
            <p:ph type="pic" idx="3"/>
          </p:nvPr>
        </p:nvSpPr>
        <p:spPr>
          <a:xfrm>
            <a:off x="6094412" y="0"/>
            <a:ext cx="6086373"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3087214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4_Big Image Placeholder">
  <p:cSld name="4_Big Image Placeholder">
    <p:spTree>
      <p:nvGrpSpPr>
        <p:cNvPr id="1" name="Shape 120"/>
        <p:cNvGrpSpPr/>
        <p:nvPr/>
      </p:nvGrpSpPr>
      <p:grpSpPr>
        <a:xfrm>
          <a:off x="0" y="0"/>
          <a:ext cx="0" cy="0"/>
          <a:chOff x="0" y="0"/>
          <a:chExt cx="0" cy="0"/>
        </a:xfrm>
      </p:grpSpPr>
      <p:sp>
        <p:nvSpPr>
          <p:cNvPr id="121" name="Google Shape;121;p37"/>
          <p:cNvSpPr>
            <a:spLocks noGrp="1"/>
          </p:cNvSpPr>
          <p:nvPr>
            <p:ph type="pic" idx="2"/>
          </p:nvPr>
        </p:nvSpPr>
        <p:spPr>
          <a:xfrm>
            <a:off x="874539" y="1524000"/>
            <a:ext cx="3356022" cy="403577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2" name="Google Shape;122;p37"/>
          <p:cNvSpPr>
            <a:spLocks noGrp="1"/>
          </p:cNvSpPr>
          <p:nvPr>
            <p:ph type="pic" idx="3"/>
          </p:nvPr>
        </p:nvSpPr>
        <p:spPr>
          <a:xfrm>
            <a:off x="4467876" y="1524000"/>
            <a:ext cx="3356022" cy="403577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3" name="Google Shape;123;p37"/>
          <p:cNvSpPr>
            <a:spLocks noGrp="1"/>
          </p:cNvSpPr>
          <p:nvPr>
            <p:ph type="pic" idx="4"/>
          </p:nvPr>
        </p:nvSpPr>
        <p:spPr>
          <a:xfrm>
            <a:off x="8059715" y="1524000"/>
            <a:ext cx="3356022" cy="403577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7169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5_Big Image Placeholder">
  <p:cSld name="5_Big Image Placeholder">
    <p:spTree>
      <p:nvGrpSpPr>
        <p:cNvPr id="1" name="Shape 124"/>
        <p:cNvGrpSpPr/>
        <p:nvPr/>
      </p:nvGrpSpPr>
      <p:grpSpPr>
        <a:xfrm>
          <a:off x="0" y="0"/>
          <a:ext cx="0" cy="0"/>
          <a:chOff x="0" y="0"/>
          <a:chExt cx="0" cy="0"/>
        </a:xfrm>
      </p:grpSpPr>
      <p:sp>
        <p:nvSpPr>
          <p:cNvPr id="125" name="Google Shape;125;p38"/>
          <p:cNvSpPr>
            <a:spLocks noGrp="1"/>
          </p:cNvSpPr>
          <p:nvPr>
            <p:ph type="pic" idx="2"/>
          </p:nvPr>
        </p:nvSpPr>
        <p:spPr>
          <a:xfrm>
            <a:off x="770932"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6" name="Google Shape;126;p38"/>
          <p:cNvSpPr>
            <a:spLocks noGrp="1"/>
          </p:cNvSpPr>
          <p:nvPr>
            <p:ph type="pic" idx="3"/>
          </p:nvPr>
        </p:nvSpPr>
        <p:spPr>
          <a:xfrm>
            <a:off x="3460511"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 name="Google Shape;127;p38"/>
          <p:cNvSpPr>
            <a:spLocks noGrp="1"/>
          </p:cNvSpPr>
          <p:nvPr>
            <p:ph type="pic" idx="4"/>
          </p:nvPr>
        </p:nvSpPr>
        <p:spPr>
          <a:xfrm>
            <a:off x="6152495"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8" name="Google Shape;128;p38"/>
          <p:cNvSpPr>
            <a:spLocks noGrp="1"/>
          </p:cNvSpPr>
          <p:nvPr>
            <p:ph type="pic" idx="5"/>
          </p:nvPr>
        </p:nvSpPr>
        <p:spPr>
          <a:xfrm>
            <a:off x="8842074"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602479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Contact Us">
  <p:cSld name="1_Contact Us">
    <p:spTree>
      <p:nvGrpSpPr>
        <p:cNvPr id="1" name="Shape 129"/>
        <p:cNvGrpSpPr/>
        <p:nvPr/>
      </p:nvGrpSpPr>
      <p:grpSpPr>
        <a:xfrm>
          <a:off x="0" y="0"/>
          <a:ext cx="0" cy="0"/>
          <a:chOff x="0" y="0"/>
          <a:chExt cx="0" cy="0"/>
        </a:xfrm>
      </p:grpSpPr>
      <p:sp>
        <p:nvSpPr>
          <p:cNvPr id="130" name="Google Shape;130;p39"/>
          <p:cNvSpPr>
            <a:spLocks noGrp="1"/>
          </p:cNvSpPr>
          <p:nvPr>
            <p:ph type="pic" idx="2"/>
          </p:nvPr>
        </p:nvSpPr>
        <p:spPr>
          <a:xfrm>
            <a:off x="0" y="1051720"/>
            <a:ext cx="12192000" cy="362981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669623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Portfolio One">
  <p:cSld name="1_Portfolio One">
    <p:spTree>
      <p:nvGrpSpPr>
        <p:cNvPr id="1" name="Shape 131"/>
        <p:cNvGrpSpPr/>
        <p:nvPr/>
      </p:nvGrpSpPr>
      <p:grpSpPr>
        <a:xfrm>
          <a:off x="0" y="0"/>
          <a:ext cx="0" cy="0"/>
          <a:chOff x="0" y="0"/>
          <a:chExt cx="0" cy="0"/>
        </a:xfrm>
      </p:grpSpPr>
      <p:sp>
        <p:nvSpPr>
          <p:cNvPr id="132" name="Google Shape;132;p40"/>
          <p:cNvSpPr>
            <a:spLocks noGrp="1"/>
          </p:cNvSpPr>
          <p:nvPr>
            <p:ph type="pic" idx="2"/>
          </p:nvPr>
        </p:nvSpPr>
        <p:spPr>
          <a:xfrm>
            <a:off x="770932"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 name="Google Shape;133;p40"/>
          <p:cNvSpPr>
            <a:spLocks noGrp="1"/>
          </p:cNvSpPr>
          <p:nvPr>
            <p:ph type="pic" idx="3"/>
          </p:nvPr>
        </p:nvSpPr>
        <p:spPr>
          <a:xfrm>
            <a:off x="2511028"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4" name="Google Shape;134;p40"/>
          <p:cNvSpPr>
            <a:spLocks noGrp="1"/>
          </p:cNvSpPr>
          <p:nvPr>
            <p:ph type="pic" idx="4"/>
          </p:nvPr>
        </p:nvSpPr>
        <p:spPr>
          <a:xfrm>
            <a:off x="770932"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5" name="Google Shape;135;p40"/>
          <p:cNvSpPr>
            <a:spLocks noGrp="1"/>
          </p:cNvSpPr>
          <p:nvPr>
            <p:ph type="pic" idx="5"/>
          </p:nvPr>
        </p:nvSpPr>
        <p:spPr>
          <a:xfrm>
            <a:off x="2511028"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40"/>
          <p:cNvSpPr>
            <a:spLocks noGrp="1"/>
          </p:cNvSpPr>
          <p:nvPr>
            <p:ph type="pic" idx="6"/>
          </p:nvPr>
        </p:nvSpPr>
        <p:spPr>
          <a:xfrm>
            <a:off x="8106090"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40"/>
          <p:cNvSpPr>
            <a:spLocks noGrp="1"/>
          </p:cNvSpPr>
          <p:nvPr>
            <p:ph type="pic" idx="7"/>
          </p:nvPr>
        </p:nvSpPr>
        <p:spPr>
          <a:xfrm>
            <a:off x="9846185"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8" name="Google Shape;138;p40"/>
          <p:cNvSpPr>
            <a:spLocks noGrp="1"/>
          </p:cNvSpPr>
          <p:nvPr>
            <p:ph type="pic" idx="8"/>
          </p:nvPr>
        </p:nvSpPr>
        <p:spPr>
          <a:xfrm>
            <a:off x="8106090"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 name="Google Shape;139;p40"/>
          <p:cNvSpPr>
            <a:spLocks noGrp="1"/>
          </p:cNvSpPr>
          <p:nvPr>
            <p:ph type="pic" idx="9"/>
          </p:nvPr>
        </p:nvSpPr>
        <p:spPr>
          <a:xfrm>
            <a:off x="9846185"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9118823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ull Image BG">
  <p:cSld name="Full Image BG">
    <p:spTree>
      <p:nvGrpSpPr>
        <p:cNvPr id="1" name="Shape 140"/>
        <p:cNvGrpSpPr/>
        <p:nvPr/>
      </p:nvGrpSpPr>
      <p:grpSpPr>
        <a:xfrm>
          <a:off x="0" y="0"/>
          <a:ext cx="0" cy="0"/>
          <a:chOff x="0" y="0"/>
          <a:chExt cx="0" cy="0"/>
        </a:xfrm>
      </p:grpSpPr>
      <p:sp>
        <p:nvSpPr>
          <p:cNvPr id="141" name="Google Shape;141;p41"/>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6942039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142"/>
        <p:cNvGrpSpPr/>
        <p:nvPr/>
      </p:nvGrpSpPr>
      <p:grpSpPr>
        <a:xfrm>
          <a:off x="0" y="0"/>
          <a:ext cx="0" cy="0"/>
          <a:chOff x="0" y="0"/>
          <a:chExt cx="0" cy="0"/>
        </a:xfrm>
      </p:grpSpPr>
      <p:sp>
        <p:nvSpPr>
          <p:cNvPr id="143" name="Google Shape;143;p42"/>
          <p:cNvSpPr txBox="1">
            <a:spLocks noGrp="1"/>
          </p:cNvSpPr>
          <p:nvPr>
            <p:ph type="body" idx="1"/>
          </p:nvPr>
        </p:nvSpPr>
        <p:spPr>
          <a:xfrm>
            <a:off x="637882" y="625852"/>
            <a:ext cx="10905239" cy="304623"/>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000"/>
              <a:buNone/>
              <a:defRPr sz="2000">
                <a:solidFill>
                  <a:schemeClr val="dk2"/>
                </a:solidFill>
                <a:latin typeface="Roboto Medium"/>
                <a:ea typeface="Roboto Medium"/>
                <a:cs typeface="Roboto Medium"/>
                <a:sym typeface="Roboto Medium"/>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42"/>
          <p:cNvSpPr/>
          <p:nvPr/>
        </p:nvSpPr>
        <p:spPr>
          <a:xfrm>
            <a:off x="11515583" y="6303058"/>
            <a:ext cx="343044" cy="298739"/>
          </a:xfrm>
          <a:prstGeom prst="roundRect">
            <a:avLst>
              <a:gd name="adj" fmla="val 50000"/>
            </a:avLst>
          </a:prstGeom>
          <a:noFill/>
          <a:ln w="12700" cap="flat" cmpd="sng">
            <a:solidFill>
              <a:srgbClr val="E5E5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rgbClr val="7F7F7F"/>
              </a:solidFill>
              <a:latin typeface="Calibri"/>
              <a:ea typeface="Calibri"/>
              <a:cs typeface="Calibri"/>
              <a:sym typeface="Calibri"/>
            </a:endParaRPr>
          </a:p>
        </p:txBody>
      </p:sp>
      <p:sp>
        <p:nvSpPr>
          <p:cNvPr id="145" name="Google Shape;145;p42"/>
          <p:cNvSpPr txBox="1">
            <a:spLocks noGrp="1"/>
          </p:cNvSpPr>
          <p:nvPr>
            <p:ph type="sldNum" idx="12"/>
          </p:nvPr>
        </p:nvSpPr>
        <p:spPr>
          <a:xfrm>
            <a:off x="11471567" y="6257743"/>
            <a:ext cx="431079" cy="389083"/>
          </a:xfrm>
          <a:prstGeom prst="rect">
            <a:avLst/>
          </a:prstGeom>
          <a:noFill/>
          <a:ln>
            <a:noFill/>
          </a:ln>
        </p:spPr>
        <p:txBody>
          <a:bodyPr spcFirstLastPara="1" wrap="square" lIns="0" tIns="0" rIns="0" bIns="0" anchor="ctr" anchorCtr="0">
            <a:noAutofit/>
          </a:bodyPr>
          <a:lstStyle>
            <a:lvl1pPr marL="0" lvl="0" indent="0" algn="ctr">
              <a:spcBef>
                <a:spcPts val="0"/>
              </a:spcBef>
              <a:buNone/>
              <a:defRPr sz="1000">
                <a:solidFill>
                  <a:srgbClr val="7F7F7F"/>
                </a:solidFill>
                <a:latin typeface="Roboto Light"/>
                <a:ea typeface="Roboto Light"/>
                <a:cs typeface="Roboto Light"/>
                <a:sym typeface="Roboto Light"/>
              </a:defRPr>
            </a:lvl1pPr>
            <a:lvl2pPr marL="0" lvl="1" indent="0" algn="ctr">
              <a:spcBef>
                <a:spcPts val="0"/>
              </a:spcBef>
              <a:buNone/>
              <a:defRPr sz="1000">
                <a:solidFill>
                  <a:srgbClr val="7F7F7F"/>
                </a:solidFill>
                <a:latin typeface="Roboto Light"/>
                <a:ea typeface="Roboto Light"/>
                <a:cs typeface="Roboto Light"/>
                <a:sym typeface="Roboto Light"/>
              </a:defRPr>
            </a:lvl2pPr>
            <a:lvl3pPr marL="0" lvl="2" indent="0" algn="ctr">
              <a:spcBef>
                <a:spcPts val="0"/>
              </a:spcBef>
              <a:buNone/>
              <a:defRPr sz="1000">
                <a:solidFill>
                  <a:srgbClr val="7F7F7F"/>
                </a:solidFill>
                <a:latin typeface="Roboto Light"/>
                <a:ea typeface="Roboto Light"/>
                <a:cs typeface="Roboto Light"/>
                <a:sym typeface="Roboto Light"/>
              </a:defRPr>
            </a:lvl3pPr>
            <a:lvl4pPr marL="0" lvl="3" indent="0" algn="ctr">
              <a:spcBef>
                <a:spcPts val="0"/>
              </a:spcBef>
              <a:buNone/>
              <a:defRPr sz="1000">
                <a:solidFill>
                  <a:srgbClr val="7F7F7F"/>
                </a:solidFill>
                <a:latin typeface="Roboto Light"/>
                <a:ea typeface="Roboto Light"/>
                <a:cs typeface="Roboto Light"/>
                <a:sym typeface="Roboto Light"/>
              </a:defRPr>
            </a:lvl4pPr>
            <a:lvl5pPr marL="0" lvl="4" indent="0" algn="ctr">
              <a:spcBef>
                <a:spcPts val="0"/>
              </a:spcBef>
              <a:buNone/>
              <a:defRPr sz="1000">
                <a:solidFill>
                  <a:srgbClr val="7F7F7F"/>
                </a:solidFill>
                <a:latin typeface="Roboto Light"/>
                <a:ea typeface="Roboto Light"/>
                <a:cs typeface="Roboto Light"/>
                <a:sym typeface="Roboto Light"/>
              </a:defRPr>
            </a:lvl5pPr>
            <a:lvl6pPr marL="0" lvl="5" indent="0" algn="ctr">
              <a:spcBef>
                <a:spcPts val="0"/>
              </a:spcBef>
              <a:buNone/>
              <a:defRPr sz="1000">
                <a:solidFill>
                  <a:srgbClr val="7F7F7F"/>
                </a:solidFill>
                <a:latin typeface="Roboto Light"/>
                <a:ea typeface="Roboto Light"/>
                <a:cs typeface="Roboto Light"/>
                <a:sym typeface="Roboto Light"/>
              </a:defRPr>
            </a:lvl6pPr>
            <a:lvl7pPr marL="0" lvl="6" indent="0" algn="ctr">
              <a:spcBef>
                <a:spcPts val="0"/>
              </a:spcBef>
              <a:buNone/>
              <a:defRPr sz="1000">
                <a:solidFill>
                  <a:srgbClr val="7F7F7F"/>
                </a:solidFill>
                <a:latin typeface="Roboto Light"/>
                <a:ea typeface="Roboto Light"/>
                <a:cs typeface="Roboto Light"/>
                <a:sym typeface="Roboto Light"/>
              </a:defRPr>
            </a:lvl7pPr>
            <a:lvl8pPr marL="0" lvl="7" indent="0" algn="ctr">
              <a:spcBef>
                <a:spcPts val="0"/>
              </a:spcBef>
              <a:buNone/>
              <a:defRPr sz="1000">
                <a:solidFill>
                  <a:srgbClr val="7F7F7F"/>
                </a:solidFill>
                <a:latin typeface="Roboto Light"/>
                <a:ea typeface="Roboto Light"/>
                <a:cs typeface="Roboto Light"/>
                <a:sym typeface="Roboto Light"/>
              </a:defRPr>
            </a:lvl8pPr>
            <a:lvl9pPr marL="0" lvl="8" indent="0" algn="ctr">
              <a:spcBef>
                <a:spcPts val="0"/>
              </a:spcBef>
              <a:buNone/>
              <a:defRPr sz="1000">
                <a:solidFill>
                  <a:srgbClr val="7F7F7F"/>
                </a:solidFill>
                <a:latin typeface="Roboto Light"/>
                <a:ea typeface="Roboto Light"/>
                <a:cs typeface="Roboto Light"/>
                <a:sym typeface="Roboto Light"/>
              </a:defRPr>
            </a:lvl9pPr>
          </a:lstStyle>
          <a:p>
            <a:pPr marL="0" lvl="0" indent="0" algn="ctr" rtl="0">
              <a:spcBef>
                <a:spcPts val="0"/>
              </a:spcBef>
              <a:spcAft>
                <a:spcPts val="0"/>
              </a:spcAft>
              <a:buNone/>
            </a:pPr>
            <a:fld id="{00000000-1234-1234-1234-123412341234}" type="slidenum">
              <a:rPr lang="en-US"/>
              <a:t>‹#›</a:t>
            </a:fld>
            <a:endParaRPr/>
          </a:p>
        </p:txBody>
      </p:sp>
      <p:sp>
        <p:nvSpPr>
          <p:cNvPr id="146" name="Google Shape;146;p42"/>
          <p:cNvSpPr txBox="1"/>
          <p:nvPr/>
        </p:nvSpPr>
        <p:spPr>
          <a:xfrm>
            <a:off x="279769" y="6329173"/>
            <a:ext cx="142218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7F7F7F"/>
                </a:solidFill>
                <a:latin typeface="Roboto Light"/>
                <a:ea typeface="Roboto Light"/>
                <a:cs typeface="Roboto Light"/>
                <a:sym typeface="Roboto Light"/>
              </a:rPr>
              <a:t>www.</a:t>
            </a:r>
            <a:r>
              <a:rPr lang="en-US" sz="1000" b="0">
                <a:solidFill>
                  <a:srgbClr val="3F3F3F"/>
                </a:solidFill>
                <a:latin typeface="Roboto Black"/>
                <a:ea typeface="Roboto Black"/>
                <a:cs typeface="Roboto Black"/>
                <a:sym typeface="Roboto Black"/>
              </a:rPr>
              <a:t>slideproject</a:t>
            </a:r>
            <a:r>
              <a:rPr lang="en-US" sz="1000">
                <a:solidFill>
                  <a:srgbClr val="7F7F7F"/>
                </a:solidFill>
                <a:latin typeface="Roboto Light"/>
                <a:ea typeface="Roboto Light"/>
                <a:cs typeface="Roboto Light"/>
                <a:sym typeface="Roboto Light"/>
              </a:rPr>
              <a:t>.com</a:t>
            </a:r>
            <a:endParaRPr sz="1000">
              <a:solidFill>
                <a:srgbClr val="7F7F7F"/>
              </a:solidFill>
              <a:latin typeface="Roboto Light"/>
              <a:ea typeface="Roboto Light"/>
              <a:cs typeface="Roboto Light"/>
              <a:sym typeface="Roboto Light"/>
            </a:endParaRPr>
          </a:p>
        </p:txBody>
      </p:sp>
      <p:sp>
        <p:nvSpPr>
          <p:cNvPr id="147" name="Google Shape;147;p42"/>
          <p:cNvSpPr txBox="1">
            <a:spLocks noGrp="1"/>
          </p:cNvSpPr>
          <p:nvPr>
            <p:ph type="body" idx="2"/>
          </p:nvPr>
        </p:nvSpPr>
        <p:spPr>
          <a:xfrm>
            <a:off x="650581" y="415428"/>
            <a:ext cx="10905239" cy="156073"/>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rgbClr val="BFBFBF"/>
              </a:buClr>
              <a:buSzPts val="1000"/>
              <a:buNone/>
              <a:defRPr sz="1000">
                <a:solidFill>
                  <a:srgbClr val="BFBFBF"/>
                </a:solidFill>
                <a:latin typeface="Roboto Light"/>
                <a:ea typeface="Roboto Light"/>
                <a:cs typeface="Roboto Light"/>
                <a:sym typeface="Roboto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42"/>
          <p:cNvSpPr/>
          <p:nvPr/>
        </p:nvSpPr>
        <p:spPr>
          <a:xfrm>
            <a:off x="650581" y="1016001"/>
            <a:ext cx="639758" cy="45719"/>
          </a:xfrm>
          <a:prstGeom prst="rect">
            <a:avLst/>
          </a:prstGeom>
          <a:solidFill>
            <a:schemeClr val="accent6"/>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1351">
              <a:solidFill>
                <a:srgbClr val="118CE7"/>
              </a:solidFill>
              <a:latin typeface="Calibri"/>
              <a:ea typeface="Calibri"/>
              <a:cs typeface="Calibri"/>
              <a:sym typeface="Calibri"/>
            </a:endParaRPr>
          </a:p>
        </p:txBody>
      </p:sp>
    </p:spTree>
    <p:extLst>
      <p:ext uri="{BB962C8B-B14F-4D97-AF65-F5344CB8AC3E}">
        <p14:creationId xmlns:p14="http://schemas.microsoft.com/office/powerpoint/2010/main" val="28802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fade">
                                      <p:cBhvr>
                                        <p:cTn id="7" dur="500"/>
                                        <p:tgtEl>
                                          <p:spTgt spid="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xEl>
                                              <p:charRg st="1" end="1"/>
                                            </p:txEl>
                                          </p:spTgt>
                                        </p:tgtEl>
                                        <p:attrNameLst>
                                          <p:attrName>style.visibility</p:attrName>
                                        </p:attrNameLst>
                                      </p:cBhvr>
                                      <p:to>
                                        <p:strVal val="visible"/>
                                      </p:to>
                                    </p:set>
                                    <p:animEffect transition="in" filter="fade">
                                      <p:cBhvr>
                                        <p:cTn id="12" dur="500"/>
                                        <p:tgtEl>
                                          <p:spTgt spid="143">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
                                            <p:txEl>
                                              <p:charRg st="1" end="1"/>
                                            </p:txEl>
                                          </p:spTgt>
                                        </p:tgtEl>
                                        <p:attrNameLst>
                                          <p:attrName>style.visibility</p:attrName>
                                        </p:attrNameLst>
                                      </p:cBhvr>
                                      <p:to>
                                        <p:strVal val="visible"/>
                                      </p:to>
                                    </p:set>
                                    <p:animEffect transition="in" filter="fade">
                                      <p:cBhvr>
                                        <p:cTn id="17" dur="500"/>
                                        <p:tgtEl>
                                          <p:spTgt spid="143">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
                                            <p:txEl>
                                              <p:charRg st="1" end="1"/>
                                            </p:txEl>
                                          </p:spTgt>
                                        </p:tgtEl>
                                        <p:attrNameLst>
                                          <p:attrName>style.visibility</p:attrName>
                                        </p:attrNameLst>
                                      </p:cBhvr>
                                      <p:to>
                                        <p:strVal val="visible"/>
                                      </p:to>
                                    </p:set>
                                    <p:animEffect transition="in" filter="fade">
                                      <p:cBhvr>
                                        <p:cTn id="22" dur="500"/>
                                        <p:tgtEl>
                                          <p:spTgt spid="143">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
                                            <p:txEl>
                                              <p:charRg st="1" end="1"/>
                                            </p:txEl>
                                          </p:spTgt>
                                        </p:tgtEl>
                                        <p:attrNameLst>
                                          <p:attrName>style.visibility</p:attrName>
                                        </p:attrNameLst>
                                      </p:cBhvr>
                                      <p:to>
                                        <p:strVal val="visible"/>
                                      </p:to>
                                    </p:set>
                                    <p:animEffect transition="in" filter="fade">
                                      <p:cBhvr>
                                        <p:cTn id="27" dur="500"/>
                                        <p:tgtEl>
                                          <p:spTgt spid="143">
                                            <p:txEl>
                                              <p:char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3">
                                            <p:txEl>
                                              <p:charRg st="1" end="1"/>
                                            </p:txEl>
                                          </p:spTgt>
                                        </p:tgtEl>
                                        <p:attrNameLst>
                                          <p:attrName>style.visibility</p:attrName>
                                        </p:attrNameLst>
                                      </p:cBhvr>
                                      <p:to>
                                        <p:strVal val="visible"/>
                                      </p:to>
                                    </p:set>
                                    <p:animEffect transition="in" filter="fade">
                                      <p:cBhvr>
                                        <p:cTn id="32" dur="500"/>
                                        <p:tgtEl>
                                          <p:spTgt spid="143">
                                            <p:txEl>
                                              <p:char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3">
                                            <p:txEl>
                                              <p:charRg st="1" end="1"/>
                                            </p:txEl>
                                          </p:spTgt>
                                        </p:tgtEl>
                                        <p:attrNameLst>
                                          <p:attrName>style.visibility</p:attrName>
                                        </p:attrNameLst>
                                      </p:cBhvr>
                                      <p:to>
                                        <p:strVal val="visible"/>
                                      </p:to>
                                    </p:set>
                                    <p:animEffect transition="in" filter="fade">
                                      <p:cBhvr>
                                        <p:cTn id="37" dur="500"/>
                                        <p:tgtEl>
                                          <p:spTgt spid="143">
                                            <p:txEl>
                                              <p:char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3">
                                            <p:txEl>
                                              <p:charRg st="1" end="1"/>
                                            </p:txEl>
                                          </p:spTgt>
                                        </p:tgtEl>
                                        <p:attrNameLst>
                                          <p:attrName>style.visibility</p:attrName>
                                        </p:attrNameLst>
                                      </p:cBhvr>
                                      <p:to>
                                        <p:strVal val="visible"/>
                                      </p:to>
                                    </p:set>
                                    <p:animEffect transition="in" filter="fade">
                                      <p:cBhvr>
                                        <p:cTn id="42" dur="500"/>
                                        <p:tgtEl>
                                          <p:spTgt spid="143">
                                            <p:txEl>
                                              <p:char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3">
                                            <p:txEl>
                                              <p:charRg st="1" end="1"/>
                                            </p:txEl>
                                          </p:spTgt>
                                        </p:tgtEl>
                                        <p:attrNameLst>
                                          <p:attrName>style.visibility</p:attrName>
                                        </p:attrNameLst>
                                      </p:cBhvr>
                                      <p:to>
                                        <p:strVal val="visible"/>
                                      </p:to>
                                    </p:set>
                                    <p:animEffect transition="in" filter="fade">
                                      <p:cBhvr>
                                        <p:cTn id="47" dur="500"/>
                                        <p:tgtEl>
                                          <p:spTgt spid="143">
                                            <p:txEl>
                                              <p:char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7">
                                            <p:txEl>
                                              <p:pRg st="0" end="0"/>
                                            </p:txEl>
                                          </p:spTgt>
                                        </p:tgtEl>
                                        <p:attrNameLst>
                                          <p:attrName>style.visibility</p:attrName>
                                        </p:attrNameLst>
                                      </p:cBhvr>
                                      <p:to>
                                        <p:strVal val="visible"/>
                                      </p:to>
                                    </p:set>
                                    <p:animEffect transition="in" filter="fade">
                                      <p:cBhvr>
                                        <p:cTn id="52" dur="500"/>
                                        <p:tgtEl>
                                          <p:spTgt spid="14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7">
                                            <p:txEl>
                                              <p:charRg st="1" end="1"/>
                                            </p:txEl>
                                          </p:spTgt>
                                        </p:tgtEl>
                                        <p:attrNameLst>
                                          <p:attrName>style.visibility</p:attrName>
                                        </p:attrNameLst>
                                      </p:cBhvr>
                                      <p:to>
                                        <p:strVal val="visible"/>
                                      </p:to>
                                    </p:set>
                                    <p:animEffect transition="in" filter="fade">
                                      <p:cBhvr>
                                        <p:cTn id="57" dur="500"/>
                                        <p:tgtEl>
                                          <p:spTgt spid="147">
                                            <p:txEl>
                                              <p:char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7">
                                            <p:txEl>
                                              <p:charRg st="1" end="1"/>
                                            </p:txEl>
                                          </p:spTgt>
                                        </p:tgtEl>
                                        <p:attrNameLst>
                                          <p:attrName>style.visibility</p:attrName>
                                        </p:attrNameLst>
                                      </p:cBhvr>
                                      <p:to>
                                        <p:strVal val="visible"/>
                                      </p:to>
                                    </p:set>
                                    <p:animEffect transition="in" filter="fade">
                                      <p:cBhvr>
                                        <p:cTn id="62" dur="500"/>
                                        <p:tgtEl>
                                          <p:spTgt spid="147">
                                            <p:txEl>
                                              <p:char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7">
                                            <p:txEl>
                                              <p:charRg st="1" end="1"/>
                                            </p:txEl>
                                          </p:spTgt>
                                        </p:tgtEl>
                                        <p:attrNameLst>
                                          <p:attrName>style.visibility</p:attrName>
                                        </p:attrNameLst>
                                      </p:cBhvr>
                                      <p:to>
                                        <p:strVal val="visible"/>
                                      </p:to>
                                    </p:set>
                                    <p:animEffect transition="in" filter="fade">
                                      <p:cBhvr>
                                        <p:cTn id="67" dur="500"/>
                                        <p:tgtEl>
                                          <p:spTgt spid="147">
                                            <p:txEl>
                                              <p:char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7">
                                            <p:txEl>
                                              <p:charRg st="1" end="1"/>
                                            </p:txEl>
                                          </p:spTgt>
                                        </p:tgtEl>
                                        <p:attrNameLst>
                                          <p:attrName>style.visibility</p:attrName>
                                        </p:attrNameLst>
                                      </p:cBhvr>
                                      <p:to>
                                        <p:strVal val="visible"/>
                                      </p:to>
                                    </p:set>
                                    <p:animEffect transition="in" filter="fade">
                                      <p:cBhvr>
                                        <p:cTn id="72" dur="500"/>
                                        <p:tgtEl>
                                          <p:spTgt spid="147">
                                            <p:txEl>
                                              <p:char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47">
                                            <p:txEl>
                                              <p:charRg st="1" end="1"/>
                                            </p:txEl>
                                          </p:spTgt>
                                        </p:tgtEl>
                                        <p:attrNameLst>
                                          <p:attrName>style.visibility</p:attrName>
                                        </p:attrNameLst>
                                      </p:cBhvr>
                                      <p:to>
                                        <p:strVal val="visible"/>
                                      </p:to>
                                    </p:set>
                                    <p:animEffect transition="in" filter="fade">
                                      <p:cBhvr>
                                        <p:cTn id="77" dur="500"/>
                                        <p:tgtEl>
                                          <p:spTgt spid="147">
                                            <p:txEl>
                                              <p:char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47">
                                            <p:txEl>
                                              <p:charRg st="1" end="1"/>
                                            </p:txEl>
                                          </p:spTgt>
                                        </p:tgtEl>
                                        <p:attrNameLst>
                                          <p:attrName>style.visibility</p:attrName>
                                        </p:attrNameLst>
                                      </p:cBhvr>
                                      <p:to>
                                        <p:strVal val="visible"/>
                                      </p:to>
                                    </p:set>
                                    <p:animEffect transition="in" filter="fade">
                                      <p:cBhvr>
                                        <p:cTn id="82" dur="500"/>
                                        <p:tgtEl>
                                          <p:spTgt spid="147">
                                            <p:txEl>
                                              <p:char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47">
                                            <p:txEl>
                                              <p:charRg st="1" end="1"/>
                                            </p:txEl>
                                          </p:spTgt>
                                        </p:tgtEl>
                                        <p:attrNameLst>
                                          <p:attrName>style.visibility</p:attrName>
                                        </p:attrNameLst>
                                      </p:cBhvr>
                                      <p:to>
                                        <p:strVal val="visible"/>
                                      </p:to>
                                    </p:set>
                                    <p:animEffect transition="in" filter="fade">
                                      <p:cBhvr>
                                        <p:cTn id="87" dur="500"/>
                                        <p:tgtEl>
                                          <p:spTgt spid="147">
                                            <p:txEl>
                                              <p:char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47">
                                            <p:txEl>
                                              <p:charRg st="1" end="1"/>
                                            </p:txEl>
                                          </p:spTgt>
                                        </p:tgtEl>
                                        <p:attrNameLst>
                                          <p:attrName>style.visibility</p:attrName>
                                        </p:attrNameLst>
                                      </p:cBhvr>
                                      <p:to>
                                        <p:strVal val="visible"/>
                                      </p:to>
                                    </p:set>
                                    <p:animEffect transition="in" filter="fade">
                                      <p:cBhvr>
                                        <p:cTn id="92" dur="500"/>
                                        <p:tgtEl>
                                          <p:spTgt spid="147">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welcome message 4">
    <p:spTree>
      <p:nvGrpSpPr>
        <p:cNvPr id="1" name=""/>
        <p:cNvGrpSpPr/>
        <p:nvPr/>
      </p:nvGrpSpPr>
      <p:grpSpPr>
        <a:xfrm>
          <a:off x="0" y="0"/>
          <a:ext cx="0" cy="0"/>
          <a:chOff x="0" y="0"/>
          <a:chExt cx="0" cy="0"/>
        </a:xfrm>
      </p:grpSpPr>
      <p:sp>
        <p:nvSpPr>
          <p:cNvPr id="4" name="Picture Placeholder 13"/>
          <p:cNvSpPr>
            <a:spLocks noGrp="1"/>
          </p:cNvSpPr>
          <p:nvPr>
            <p:ph type="pic" sz="quarter" idx="60"/>
          </p:nvPr>
        </p:nvSpPr>
        <p:spPr>
          <a:xfrm>
            <a:off x="-4509" y="0"/>
            <a:ext cx="7511233" cy="6858000"/>
          </a:xfrm>
          <a:prstGeom prst="rect">
            <a:avLst/>
          </a:prstGeom>
          <a:effectLst/>
        </p:spPr>
        <p:txBody>
          <a:bodyPr>
            <a:normAutofit/>
          </a:bodyPr>
          <a:lstStyle>
            <a:lvl1pPr marL="0" indent="0">
              <a:buNone/>
              <a:defRPr sz="1300">
                <a:ln>
                  <a:noFill/>
                </a:ln>
                <a:solidFill>
                  <a:schemeClr val="bg1">
                    <a:lumMod val="85000"/>
                  </a:schemeClr>
                </a:solidFill>
                <a:latin typeface="Lato"/>
              </a:defRPr>
            </a:lvl1pPr>
          </a:lstStyle>
          <a:p>
            <a:endParaRPr lang="en-US"/>
          </a:p>
        </p:txBody>
      </p:sp>
      <p:sp>
        <p:nvSpPr>
          <p:cNvPr id="2" name="Rectangle 1"/>
          <p:cNvSpPr/>
          <p:nvPr userDrawn="1"/>
        </p:nvSpPr>
        <p:spPr>
          <a:xfrm>
            <a:off x="4338955" y="6289288"/>
            <a:ext cx="3480087" cy="3679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8928985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2" y="1758950"/>
            <a:ext cx="11429010" cy="3340100"/>
          </a:xfrm>
        </p:spPr>
        <p:txBody>
          <a:bodyPr rtlCol="0">
            <a:normAutofit/>
          </a:bodyPr>
          <a:lstStyle>
            <a:lvl1pPr marL="0" indent="0">
              <a:buNone/>
              <a:defRPr sz="1000">
                <a:latin typeface="Calibri Light"/>
                <a:cs typeface="Calibri Light"/>
              </a:defRPr>
            </a:lvl1pPr>
          </a:lstStyle>
          <a:p>
            <a:pPr lvl="0"/>
            <a:endParaRPr lang="en-US" noProof="0"/>
          </a:p>
        </p:txBody>
      </p:sp>
    </p:spTree>
    <p:extLst>
      <p:ext uri="{BB962C8B-B14F-4D97-AF65-F5344CB8AC3E}">
        <p14:creationId xmlns:p14="http://schemas.microsoft.com/office/powerpoint/2010/main" val="36370738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E6FF06-DADD-4C7E-ADB1-5CD236A661EB}"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0FEC4-43D7-48AB-88C7-D62A09901FD8}" type="slidenum">
              <a:rPr lang="en-US" smtClean="0"/>
              <a:t>‹#›</a:t>
            </a:fld>
            <a:endParaRPr lang="en-US"/>
          </a:p>
        </p:txBody>
      </p:sp>
      <p:pic>
        <p:nvPicPr>
          <p:cNvPr id="8" name="Picture 9" descr="ridge4.png">
            <a:extLst>
              <a:ext uri="{FF2B5EF4-FFF2-40B4-BE49-F238E27FC236}">
                <a16:creationId xmlns:a16="http://schemas.microsoft.com/office/drawing/2014/main" id="{C52ADEE1-B0CE-43EF-880B-9A404B98965D}"/>
              </a:ext>
            </a:extLst>
          </p:cNvPr>
          <p:cNvPicPr>
            <a:picLocks noChangeAspect="1"/>
          </p:cNvPicPr>
          <p:nvPr userDrawn="1"/>
        </p:nvPicPr>
        <p:blipFill>
          <a:blip r:embed="rId2"/>
          <a:stretch>
            <a:fillRect/>
          </a:stretch>
        </p:blipFill>
        <p:spPr bwMode="ltGray">
          <a:xfrm>
            <a:off x="2118" y="1"/>
            <a:ext cx="2054410" cy="747058"/>
          </a:xfrm>
          <a:prstGeom prst="rect">
            <a:avLst/>
          </a:prstGeom>
        </p:spPr>
      </p:pic>
      <p:pic>
        <p:nvPicPr>
          <p:cNvPr id="10" name="Picture 11" descr="Mahindra Logo.png">
            <a:extLst>
              <a:ext uri="{FF2B5EF4-FFF2-40B4-BE49-F238E27FC236}">
                <a16:creationId xmlns:a16="http://schemas.microsoft.com/office/drawing/2014/main" id="{DFABA06D-F559-4D2F-BEAF-B7CD22B6BFFF}"/>
              </a:ext>
            </a:extLst>
          </p:cNvPr>
          <p:cNvPicPr>
            <a:picLocks noChangeAspect="1"/>
          </p:cNvPicPr>
          <p:nvPr userDrawn="1"/>
        </p:nvPicPr>
        <p:blipFill>
          <a:blip r:embed="rId3"/>
          <a:stretch>
            <a:fillRect/>
          </a:stretch>
        </p:blipFill>
        <p:spPr bwMode="gray">
          <a:xfrm>
            <a:off x="9974562" y="467287"/>
            <a:ext cx="1683805" cy="464980"/>
          </a:xfrm>
          <a:prstGeom prst="rect">
            <a:avLst/>
          </a:prstGeom>
        </p:spPr>
      </p:pic>
      <p:pic>
        <p:nvPicPr>
          <p:cNvPr id="11" name="Picture 10">
            <a:extLst>
              <a:ext uri="{FF2B5EF4-FFF2-40B4-BE49-F238E27FC236}">
                <a16:creationId xmlns:a16="http://schemas.microsoft.com/office/drawing/2014/main" id="{1CCE3FB6-D09F-41DC-96FB-E345DFEBBEF6}"/>
              </a:ext>
            </a:extLst>
          </p:cNvPr>
          <p:cNvPicPr>
            <a:picLocks noChangeAspect="1"/>
          </p:cNvPicPr>
          <p:nvPr userDrawn="1"/>
        </p:nvPicPr>
        <p:blipFill>
          <a:blip r:embed="rId4"/>
          <a:stretch>
            <a:fillRect/>
          </a:stretch>
        </p:blipFill>
        <p:spPr>
          <a:xfrm>
            <a:off x="138206" y="6329956"/>
            <a:ext cx="2993465" cy="451844"/>
          </a:xfrm>
          <a:prstGeom prst="rect">
            <a:avLst/>
          </a:prstGeom>
        </p:spPr>
      </p:pic>
    </p:spTree>
    <p:extLst>
      <p:ext uri="{BB962C8B-B14F-4D97-AF65-F5344CB8AC3E}">
        <p14:creationId xmlns:p14="http://schemas.microsoft.com/office/powerpoint/2010/main" val="3447483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5"/>
          <a:stretch>
            <a:fillRect/>
          </a:stretch>
        </p:blipFill>
        <p:spPr bwMode="ltGray">
          <a:xfrm>
            <a:off x="2" y="1"/>
            <a:ext cx="1841678" cy="669701"/>
          </a:xfrm>
          <a:prstGeom prst="rect">
            <a:avLst/>
          </a:prstGeom>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2021 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9" r:id="rId7"/>
    <p:sldLayoutId id="2147483690" r:id="rId8"/>
    <p:sldLayoutId id="2147483682" r:id="rId9"/>
    <p:sldLayoutId id="2147483683" r:id="rId10"/>
    <p:sldLayoutId id="2147483684" r:id="rId11"/>
    <p:sldLayoutId id="2147483691" r:id="rId12"/>
    <p:sldLayoutId id="2147483692"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989797"/>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989797"/>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989797"/>
                </a:solidFill>
                <a:latin typeface="Calibri"/>
                <a:ea typeface="Calibri"/>
                <a:cs typeface="Calibri"/>
                <a:sym typeface="Calibri"/>
              </a:defRPr>
            </a:lvl1pPr>
            <a:lvl2pPr marL="0" marR="0" lvl="1" indent="0" algn="r" rtl="0">
              <a:spcBef>
                <a:spcPts val="0"/>
              </a:spcBef>
              <a:buNone/>
              <a:defRPr sz="1200" b="0" i="0" u="none" strike="noStrike" cap="none">
                <a:solidFill>
                  <a:srgbClr val="989797"/>
                </a:solidFill>
                <a:latin typeface="Calibri"/>
                <a:ea typeface="Calibri"/>
                <a:cs typeface="Calibri"/>
                <a:sym typeface="Calibri"/>
              </a:defRPr>
            </a:lvl2pPr>
            <a:lvl3pPr marL="0" marR="0" lvl="2" indent="0" algn="r" rtl="0">
              <a:spcBef>
                <a:spcPts val="0"/>
              </a:spcBef>
              <a:buNone/>
              <a:defRPr sz="1200" b="0" i="0" u="none" strike="noStrike" cap="none">
                <a:solidFill>
                  <a:srgbClr val="989797"/>
                </a:solidFill>
                <a:latin typeface="Calibri"/>
                <a:ea typeface="Calibri"/>
                <a:cs typeface="Calibri"/>
                <a:sym typeface="Calibri"/>
              </a:defRPr>
            </a:lvl3pPr>
            <a:lvl4pPr marL="0" marR="0" lvl="3" indent="0" algn="r" rtl="0">
              <a:spcBef>
                <a:spcPts val="0"/>
              </a:spcBef>
              <a:buNone/>
              <a:defRPr sz="1200" b="0" i="0" u="none" strike="noStrike" cap="none">
                <a:solidFill>
                  <a:srgbClr val="989797"/>
                </a:solidFill>
                <a:latin typeface="Calibri"/>
                <a:ea typeface="Calibri"/>
                <a:cs typeface="Calibri"/>
                <a:sym typeface="Calibri"/>
              </a:defRPr>
            </a:lvl4pPr>
            <a:lvl5pPr marL="0" marR="0" lvl="4" indent="0" algn="r" rtl="0">
              <a:spcBef>
                <a:spcPts val="0"/>
              </a:spcBef>
              <a:buNone/>
              <a:defRPr sz="1200" b="0" i="0" u="none" strike="noStrike" cap="none">
                <a:solidFill>
                  <a:srgbClr val="989797"/>
                </a:solidFill>
                <a:latin typeface="Calibri"/>
                <a:ea typeface="Calibri"/>
                <a:cs typeface="Calibri"/>
                <a:sym typeface="Calibri"/>
              </a:defRPr>
            </a:lvl5pPr>
            <a:lvl6pPr marL="0" marR="0" lvl="5" indent="0" algn="r" rtl="0">
              <a:spcBef>
                <a:spcPts val="0"/>
              </a:spcBef>
              <a:buNone/>
              <a:defRPr sz="1200" b="0" i="0" u="none" strike="noStrike" cap="none">
                <a:solidFill>
                  <a:srgbClr val="989797"/>
                </a:solidFill>
                <a:latin typeface="Calibri"/>
                <a:ea typeface="Calibri"/>
                <a:cs typeface="Calibri"/>
                <a:sym typeface="Calibri"/>
              </a:defRPr>
            </a:lvl6pPr>
            <a:lvl7pPr marL="0" marR="0" lvl="6" indent="0" algn="r" rtl="0">
              <a:spcBef>
                <a:spcPts val="0"/>
              </a:spcBef>
              <a:buNone/>
              <a:defRPr sz="1200" b="0" i="0" u="none" strike="noStrike" cap="none">
                <a:solidFill>
                  <a:srgbClr val="989797"/>
                </a:solidFill>
                <a:latin typeface="Calibri"/>
                <a:ea typeface="Calibri"/>
                <a:cs typeface="Calibri"/>
                <a:sym typeface="Calibri"/>
              </a:defRPr>
            </a:lvl7pPr>
            <a:lvl8pPr marL="0" marR="0" lvl="7" indent="0" algn="r" rtl="0">
              <a:spcBef>
                <a:spcPts val="0"/>
              </a:spcBef>
              <a:buNone/>
              <a:defRPr sz="1200" b="0" i="0" u="none" strike="noStrike" cap="none">
                <a:solidFill>
                  <a:srgbClr val="989797"/>
                </a:solidFill>
                <a:latin typeface="Calibri"/>
                <a:ea typeface="Calibri"/>
                <a:cs typeface="Calibri"/>
                <a:sym typeface="Calibri"/>
              </a:defRPr>
            </a:lvl8pPr>
            <a:lvl9pPr marL="0" marR="0" lvl="8" indent="0" algn="r" rtl="0">
              <a:spcBef>
                <a:spcPts val="0"/>
              </a:spcBef>
              <a:buNone/>
              <a:defRPr sz="1200" b="0" i="0" u="none" strike="noStrike" cap="none">
                <a:solidFill>
                  <a:srgbClr val="989797"/>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56125186"/>
      </p:ext>
    </p:extLst>
  </p:cSld>
  <p:clrMap bg1="lt1" tx1="dk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88"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AHC - Academy</a:t>
            </a:r>
            <a:endParaRPr lang="en-US" sz="6000" dirty="0">
              <a:latin typeface="Abadi"/>
            </a:endParaRPr>
          </a:p>
        </p:txBody>
      </p:sp>
    </p:spTree>
    <p:extLst>
      <p:ext uri="{BB962C8B-B14F-4D97-AF65-F5344CB8AC3E}">
        <p14:creationId xmlns:p14="http://schemas.microsoft.com/office/powerpoint/2010/main" val="18187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436631" y="1917161"/>
            <a:ext cx="9145840" cy="276998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857250" indent="-857250">
              <a:buFont typeface="Arial" panose="020B0604020202020204" pitchFamily="34" charset="0"/>
              <a:buChar char="•"/>
            </a:pPr>
            <a:r>
              <a:rPr lang="en-US" sz="6000" dirty="0">
                <a:effectLst>
                  <a:outerShdw blurRad="38100" dist="38100" dir="2700000" algn="tl">
                    <a:srgbClr val="000000">
                      <a:alpha val="43137"/>
                    </a:srgbClr>
                  </a:outerShdw>
                </a:effectLst>
                <a:latin typeface="Abadi"/>
                <a:cs typeface="Arial"/>
              </a:rPr>
              <a:t>Method signatures</a:t>
            </a:r>
          </a:p>
          <a:p>
            <a:pPr marL="857250" indent="-857250">
              <a:buFont typeface="Arial" panose="020B0604020202020204" pitchFamily="34" charset="0"/>
              <a:buChar char="•"/>
            </a:pPr>
            <a:r>
              <a:rPr lang="en-US" sz="6000" dirty="0">
                <a:effectLst>
                  <a:outerShdw blurRad="38100" dist="38100" dir="2700000" algn="tl">
                    <a:srgbClr val="000000">
                      <a:alpha val="43137"/>
                    </a:srgbClr>
                  </a:outerShdw>
                </a:effectLst>
                <a:latin typeface="Abadi"/>
                <a:cs typeface="Arial"/>
              </a:rPr>
              <a:t>Method overload</a:t>
            </a:r>
          </a:p>
          <a:p>
            <a:pPr marL="857250" indent="-857250">
              <a:buFont typeface="Arial" panose="020B0604020202020204" pitchFamily="34" charset="0"/>
              <a:buChar char="•"/>
            </a:pPr>
            <a:r>
              <a:rPr lang="en-US" sz="6000" dirty="0">
                <a:effectLst>
                  <a:outerShdw blurRad="38100" dist="38100" dir="2700000" algn="tl">
                    <a:srgbClr val="000000">
                      <a:alpha val="43137"/>
                    </a:srgbClr>
                  </a:outerShdw>
                </a:effectLst>
                <a:latin typeface="Abadi"/>
                <a:cs typeface="Arial"/>
              </a:rPr>
              <a:t>Access modifiers</a:t>
            </a:r>
            <a:endParaRPr lang="en-US" sz="6000" dirty="0">
              <a:effectLst>
                <a:outerShdw blurRad="38100" dist="38100" dir="2700000" algn="tl">
                  <a:srgbClr val="000000">
                    <a:alpha val="43137"/>
                  </a:srgbClr>
                </a:outerShdw>
              </a:effectLst>
              <a:latin typeface="Abadi"/>
            </a:endParaRPr>
          </a:p>
        </p:txBody>
      </p:sp>
    </p:spTree>
    <p:extLst>
      <p:ext uri="{BB962C8B-B14F-4D97-AF65-F5344CB8AC3E}">
        <p14:creationId xmlns:p14="http://schemas.microsoft.com/office/powerpoint/2010/main" val="127840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Method signature</a:t>
            </a:r>
            <a:endParaRPr lang="en-US" dirty="0"/>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641349" y="1971676"/>
            <a:ext cx="10966451" cy="1292662"/>
          </a:xfrm>
        </p:spPr>
        <p:txBody>
          <a:bodyPr/>
          <a:lstStyle/>
          <a:p>
            <a:pPr algn="l"/>
            <a:r>
              <a:rPr lang="en-US" sz="2800" b="0" i="0" dirty="0">
                <a:solidFill>
                  <a:srgbClr val="24292F"/>
                </a:solidFill>
                <a:effectLst/>
                <a:latin typeface="-apple-system"/>
              </a:rPr>
              <a:t>A method signature is a unique identifier of a method on </a:t>
            </a:r>
            <a:r>
              <a:rPr lang="en-US" sz="2800" b="0" i="0" dirty="0" err="1">
                <a:solidFill>
                  <a:srgbClr val="24292F"/>
                </a:solidFill>
                <a:effectLst/>
                <a:latin typeface="-apple-system"/>
              </a:rPr>
              <a:t>.Net</a:t>
            </a:r>
            <a:r>
              <a:rPr lang="en-US" sz="2800" b="0" i="0" dirty="0">
                <a:solidFill>
                  <a:srgbClr val="24292F"/>
                </a:solidFill>
                <a:effectLst/>
                <a:latin typeface="-apple-system"/>
              </a:rPr>
              <a:t> compiler</a:t>
            </a:r>
          </a:p>
          <a:p>
            <a:pPr algn="l"/>
            <a:r>
              <a:rPr lang="en-US" sz="2800" dirty="0">
                <a:solidFill>
                  <a:srgbClr val="24292F"/>
                </a:solidFill>
                <a:latin typeface="-apple-system"/>
              </a:rPr>
              <a:t>It const of 2 parts method name and params.</a:t>
            </a:r>
          </a:p>
          <a:p>
            <a:pPr marL="0" indent="0" algn="l">
              <a:buNone/>
            </a:pPr>
            <a:endParaRPr lang="en-US" sz="2800" b="0" i="0" dirty="0">
              <a:solidFill>
                <a:srgbClr val="24292F"/>
              </a:solidFill>
              <a:effectLst/>
              <a:latin typeface="-apple-system"/>
            </a:endParaRPr>
          </a:p>
        </p:txBody>
      </p:sp>
      <p:sp>
        <p:nvSpPr>
          <p:cNvPr id="4" name="TextBox 3">
            <a:extLst>
              <a:ext uri="{FF2B5EF4-FFF2-40B4-BE49-F238E27FC236}">
                <a16:creationId xmlns:a16="http://schemas.microsoft.com/office/drawing/2014/main" id="{DE5C6190-474A-4204-A89E-1073A89C78AA}"/>
              </a:ext>
            </a:extLst>
          </p:cNvPr>
          <p:cNvSpPr txBox="1"/>
          <p:nvPr/>
        </p:nvSpPr>
        <p:spPr>
          <a:xfrm>
            <a:off x="1490133" y="3657600"/>
            <a:ext cx="8585200"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dirty="0">
                <a:latin typeface="+mj-lt"/>
              </a:rPr>
              <a:t>public void </a:t>
            </a:r>
            <a:r>
              <a:rPr lang="en-US" sz="1600" b="1" dirty="0" err="1">
                <a:latin typeface="+mj-lt"/>
              </a:rPr>
              <a:t>MethodName</a:t>
            </a:r>
            <a:r>
              <a:rPr lang="en-US" sz="1600" b="1" dirty="0">
                <a:latin typeface="+mj-lt"/>
              </a:rPr>
              <a:t>(params)</a:t>
            </a:r>
          </a:p>
        </p:txBody>
      </p:sp>
    </p:spTree>
    <p:extLst>
      <p:ext uri="{BB962C8B-B14F-4D97-AF65-F5344CB8AC3E}">
        <p14:creationId xmlns:p14="http://schemas.microsoft.com/office/powerpoint/2010/main" val="338121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4"/>
          <p:cNvSpPr>
            <a:spLocks noGrp="1"/>
          </p:cNvSpPr>
          <p:nvPr>
            <p:ph type="body" sz="quarter" idx="19"/>
          </p:nvPr>
        </p:nvSpPr>
        <p:spPr>
          <a:xfrm>
            <a:off x="1109663" y="1935163"/>
            <a:ext cx="9659937" cy="3724096"/>
          </a:xfrm>
        </p:spPr>
        <p:txBody>
          <a:bodyPr/>
          <a:lstStyle/>
          <a:p>
            <a:pPr marL="0" indent="0" algn="l">
              <a:buNone/>
            </a:pPr>
            <a:r>
              <a:rPr lang="en-US" sz="2800" i="0" dirty="0">
                <a:solidFill>
                  <a:srgbClr val="24292F"/>
                </a:solidFill>
                <a:effectLst/>
                <a:latin typeface="-apple-system"/>
              </a:rPr>
              <a:t>Is a common way to implementing polymorphism, in this case the user can add or overload functionality on an existing method.</a:t>
            </a:r>
          </a:p>
          <a:p>
            <a:pPr marL="0" indent="0" algn="l">
              <a:buNone/>
            </a:pPr>
            <a:endParaRPr lang="en-US" sz="2800" dirty="0">
              <a:solidFill>
                <a:srgbClr val="24292F"/>
              </a:solidFill>
              <a:latin typeface="-apple-system"/>
            </a:endParaRPr>
          </a:p>
          <a:p>
            <a:pPr marL="0" indent="0" algn="l">
              <a:buNone/>
            </a:pPr>
            <a:r>
              <a:rPr lang="en-US" sz="2800" i="0" dirty="0">
                <a:solidFill>
                  <a:srgbClr val="24292F"/>
                </a:solidFill>
                <a:effectLst/>
                <a:latin typeface="-apple-system"/>
              </a:rPr>
              <a:t>To achieve it we need to add another method with the same name but with different parameters (n</a:t>
            </a:r>
            <a:r>
              <a:rPr lang="en-US" sz="2800" b="0" i="0" dirty="0">
                <a:solidFill>
                  <a:srgbClr val="273239"/>
                </a:solidFill>
                <a:effectLst/>
                <a:latin typeface="urw-din"/>
              </a:rPr>
              <a:t>umber of the parameters, order of the parameters, and data types of the parameters)</a:t>
            </a:r>
          </a:p>
          <a:p>
            <a:pPr marL="0" indent="0" algn="l">
              <a:buNone/>
            </a:pPr>
            <a:endParaRPr lang="en-US" sz="2800" dirty="0">
              <a:solidFill>
                <a:srgbClr val="273239"/>
              </a:solidFill>
              <a:latin typeface="urw-din"/>
            </a:endParaRPr>
          </a:p>
          <a:p>
            <a:pPr marL="0" indent="0" algn="l">
              <a:buNone/>
            </a:pPr>
            <a:endParaRPr lang="en-US" sz="2800" i="0" dirty="0">
              <a:solidFill>
                <a:srgbClr val="24292F"/>
              </a:solidFill>
              <a:effectLst/>
              <a:latin typeface="-apple-system"/>
            </a:endParaRPr>
          </a:p>
          <a:p>
            <a:pPr marL="290195" indent="-290195">
              <a:spcBef>
                <a:spcPct val="0"/>
              </a:spcBef>
              <a:spcAft>
                <a:spcPct val="0"/>
              </a:spcAft>
            </a:pPr>
            <a:endParaRPr dirty="0">
              <a:latin typeface="Arial" charset="0"/>
              <a:cs typeface="Arial" charset="0"/>
            </a:endParaRPr>
          </a:p>
        </p:txBody>
      </p:sp>
      <p:sp>
        <p:nvSpPr>
          <p:cNvPr id="12291" name="Title 3"/>
          <p:cNvSpPr>
            <a:spLocks noGrp="1"/>
          </p:cNvSpPr>
          <p:nvPr>
            <p:ph type="title"/>
          </p:nvPr>
        </p:nvSpPr>
        <p:spPr>
          <a:xfrm>
            <a:off x="1109663" y="727076"/>
            <a:ext cx="8226425" cy="492125"/>
          </a:xfrm>
        </p:spPr>
        <p:txBody>
          <a:bodyPr/>
          <a:lstStyle/>
          <a:p>
            <a:r>
              <a:rPr lang="en-US" dirty="0">
                <a:latin typeface="Arial"/>
                <a:cs typeface="Arial"/>
              </a:rPr>
              <a:t>Method overloading</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1109663" y="727076"/>
            <a:ext cx="8226425" cy="492125"/>
          </a:xfrm>
        </p:spPr>
        <p:txBody>
          <a:bodyPr/>
          <a:lstStyle/>
          <a:p>
            <a:r>
              <a:rPr lang="en-US" dirty="0">
                <a:latin typeface="Arial"/>
                <a:cs typeface="Arial"/>
              </a:rPr>
              <a:t>Method Overloading example</a:t>
            </a:r>
            <a:endParaRPr dirty="0"/>
          </a:p>
        </p:txBody>
      </p:sp>
      <p:pic>
        <p:nvPicPr>
          <p:cNvPr id="1026" name="Picture 2" descr="method overloading | Beginners Guide to C#">
            <a:extLst>
              <a:ext uri="{FF2B5EF4-FFF2-40B4-BE49-F238E27FC236}">
                <a16:creationId xmlns:a16="http://schemas.microsoft.com/office/drawing/2014/main" id="{EEAD0532-2BA4-4D25-B4D1-416DCAD3F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788" y="1823508"/>
            <a:ext cx="4900612" cy="395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81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What are access modifiers?</a:t>
            </a:r>
            <a:endParaRPr lang="en-US" dirty="0"/>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641349" y="1971676"/>
            <a:ext cx="10966451" cy="1723549"/>
          </a:xfrm>
        </p:spPr>
        <p:txBody>
          <a:bodyPr/>
          <a:lstStyle/>
          <a:p>
            <a:pPr algn="l"/>
            <a:r>
              <a:rPr lang="en-US" sz="2800" b="0" i="0" dirty="0">
                <a:solidFill>
                  <a:srgbClr val="202124"/>
                </a:solidFill>
                <a:effectLst/>
                <a:latin typeface="arial" panose="020B0604020202020204" pitchFamily="34" charset="0"/>
              </a:rPr>
              <a:t>Access modifiers in C# are </a:t>
            </a:r>
            <a:r>
              <a:rPr lang="en-US" sz="2800" i="0" dirty="0">
                <a:solidFill>
                  <a:srgbClr val="202124"/>
                </a:solidFill>
                <a:effectLst/>
                <a:latin typeface="arial" panose="020B0604020202020204" pitchFamily="34" charset="0"/>
              </a:rPr>
              <a:t>used to specify the scope of accessibility of a member of a class or type of the class itself.</a:t>
            </a:r>
          </a:p>
          <a:p>
            <a:pPr algn="l"/>
            <a:r>
              <a:rPr lang="en-US" sz="2800" dirty="0">
                <a:solidFill>
                  <a:srgbClr val="202124"/>
                </a:solidFill>
                <a:latin typeface="arial" panose="020B0604020202020204" pitchFamily="34" charset="0"/>
              </a:rPr>
              <a:t>They implement encapsulation because they hide or show information depending of the access modifier that you’re using.</a:t>
            </a:r>
            <a:endParaRPr lang="en-US" sz="2800" i="0" dirty="0">
              <a:solidFill>
                <a:srgbClr val="24292F"/>
              </a:solidFill>
              <a:effectLst/>
              <a:latin typeface="-apple-system"/>
            </a:endParaRPr>
          </a:p>
        </p:txBody>
      </p:sp>
    </p:spTree>
    <p:extLst>
      <p:ext uri="{BB962C8B-B14F-4D97-AF65-F5344CB8AC3E}">
        <p14:creationId xmlns:p14="http://schemas.microsoft.com/office/powerpoint/2010/main" val="318697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Access modifiers</a:t>
            </a:r>
            <a:endParaRPr lang="en-US" dirty="0"/>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641350" y="1658409"/>
            <a:ext cx="10966451" cy="3016210"/>
          </a:xfrm>
        </p:spPr>
        <p:txBody>
          <a:bodyPr/>
          <a:lstStyle/>
          <a:p>
            <a:pPr algn="l"/>
            <a:r>
              <a:rPr lang="en-US" sz="2800" dirty="0">
                <a:solidFill>
                  <a:srgbClr val="202124"/>
                </a:solidFill>
                <a:latin typeface="arial" panose="020B0604020202020204" pitchFamily="34" charset="0"/>
              </a:rPr>
              <a:t>public: Can be seen anywhere.</a:t>
            </a:r>
          </a:p>
          <a:p>
            <a:pPr algn="l"/>
            <a:r>
              <a:rPr lang="en-US" sz="2800" dirty="0">
                <a:solidFill>
                  <a:srgbClr val="202124"/>
                </a:solidFill>
                <a:latin typeface="arial" panose="020B0604020202020204" pitchFamily="34" charset="0"/>
              </a:rPr>
              <a:t>p</a:t>
            </a:r>
            <a:r>
              <a:rPr lang="en-US" sz="2800" i="0" dirty="0">
                <a:solidFill>
                  <a:srgbClr val="202124"/>
                </a:solidFill>
                <a:effectLst/>
                <a:latin typeface="arial" panose="020B0604020202020204" pitchFamily="34" charset="0"/>
              </a:rPr>
              <a:t>rotected: </a:t>
            </a:r>
            <a:r>
              <a:rPr lang="en-US" sz="2800" dirty="0">
                <a:solidFill>
                  <a:srgbClr val="202124"/>
                </a:solidFill>
                <a:latin typeface="arial" panose="020B0604020202020204" pitchFamily="34" charset="0"/>
              </a:rPr>
              <a:t>Can be seen on the same class and derived classes.</a:t>
            </a:r>
          </a:p>
          <a:p>
            <a:pPr algn="l"/>
            <a:r>
              <a:rPr lang="en-US" sz="2800" i="0" dirty="0">
                <a:solidFill>
                  <a:srgbClr val="202124"/>
                </a:solidFill>
                <a:effectLst/>
                <a:latin typeface="arial" panose="020B0604020202020204" pitchFamily="34" charset="0"/>
              </a:rPr>
              <a:t>private:  Can be seen on the same class.</a:t>
            </a:r>
          </a:p>
          <a:p>
            <a:pPr algn="l"/>
            <a:r>
              <a:rPr lang="en-US" sz="2800" dirty="0">
                <a:solidFill>
                  <a:srgbClr val="202124"/>
                </a:solidFill>
                <a:latin typeface="arial" panose="020B0604020202020204" pitchFamily="34" charset="0"/>
              </a:rPr>
              <a:t>internal: Can be seen on the same assembly.</a:t>
            </a:r>
          </a:p>
          <a:p>
            <a:pPr algn="l"/>
            <a:endParaRPr lang="en-US" sz="2800" dirty="0">
              <a:solidFill>
                <a:srgbClr val="202124"/>
              </a:solidFill>
              <a:latin typeface="arial" panose="020B0604020202020204" pitchFamily="34" charset="0"/>
            </a:endParaRPr>
          </a:p>
          <a:p>
            <a:pPr algn="l"/>
            <a:r>
              <a:rPr lang="en-US" sz="2800" dirty="0">
                <a:solidFill>
                  <a:srgbClr val="202124"/>
                </a:solidFill>
                <a:latin typeface="arial" panose="020B0604020202020204" pitchFamily="34" charset="0"/>
              </a:rPr>
              <a:t>Protected internal:</a:t>
            </a:r>
            <a:r>
              <a:rPr lang="en-US" sz="2800" dirty="0">
                <a:latin typeface="arial" panose="020B0604020202020204" pitchFamily="34" charset="0"/>
              </a:rPr>
              <a:t> C</a:t>
            </a:r>
            <a:r>
              <a:rPr lang="en-US" sz="2800" b="0" i="0" dirty="0">
                <a:effectLst/>
                <a:latin typeface="arial" panose="020B0604020202020204" pitchFamily="34" charset="0"/>
              </a:rPr>
              <a:t>an be accessed by any code in the assembly in which it's declared, or from within a derived class.</a:t>
            </a:r>
            <a:endParaRPr lang="en-US" sz="2800" dirty="0">
              <a:latin typeface="arial" panose="020B0604020202020204" pitchFamily="34" charset="0"/>
            </a:endParaRPr>
          </a:p>
        </p:txBody>
      </p:sp>
    </p:spTree>
    <p:extLst>
      <p:ext uri="{BB962C8B-B14F-4D97-AF65-F5344CB8AC3E}">
        <p14:creationId xmlns:p14="http://schemas.microsoft.com/office/powerpoint/2010/main" val="311460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Template - 2021 (002)  -  Read-Only" id="{77D8134E-9280-451F-AD1D-3F7202C4E27F}" vid="{AED80110-D9A5-4400-BF35-2604D1281483}"/>
    </a:ext>
  </a:extLst>
</a:theme>
</file>

<file path=ppt/theme/theme2.xml><?xml version="1.0" encoding="utf-8"?>
<a:theme xmlns:a="http://schemas.openxmlformats.org/drawingml/2006/main" name="Office Theme">
  <a:themeElements>
    <a:clrScheme name="DigitalOnUs">
      <a:dk1>
        <a:srgbClr val="575454"/>
      </a:dk1>
      <a:lt1>
        <a:srgbClr val="FFFFFF"/>
      </a:lt1>
      <a:dk2>
        <a:srgbClr val="445469"/>
      </a:dk2>
      <a:lt2>
        <a:srgbClr val="FFFFFF"/>
      </a:lt2>
      <a:accent1>
        <a:srgbClr val="65A0CF"/>
      </a:accent1>
      <a:accent2>
        <a:srgbClr val="0F5142"/>
      </a:accent2>
      <a:accent3>
        <a:srgbClr val="65A0CF"/>
      </a:accent3>
      <a:accent4>
        <a:srgbClr val="65A0CF"/>
      </a:accent4>
      <a:accent5>
        <a:srgbClr val="575454"/>
      </a:accent5>
      <a:accent6>
        <a:srgbClr val="6D6969"/>
      </a:accent6>
      <a:hlink>
        <a:srgbClr val="2F6795"/>
      </a:hlink>
      <a:folHlink>
        <a:srgbClr val="B3CF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95B1B732D6462439120F45A333C6133" ma:contentTypeVersion="9" ma:contentTypeDescription="Create a new document." ma:contentTypeScope="" ma:versionID="906e56aefd3d7ccf984cd0770869c176">
  <xsd:schema xmlns:xsd="http://www.w3.org/2001/XMLSchema" xmlns:xs="http://www.w3.org/2001/XMLSchema" xmlns:p="http://schemas.microsoft.com/office/2006/metadata/properties" xmlns:ns2="066e9933-77d1-4047-b499-3bd385b87115" xmlns:ns3="1b35ad18-6c3d-44fc-b188-a02afc5a412e" targetNamespace="http://schemas.microsoft.com/office/2006/metadata/properties" ma:root="true" ma:fieldsID="918703f5c2f5999df8009a7e3385a290" ns2:_="" ns3:_="">
    <xsd:import namespace="066e9933-77d1-4047-b499-3bd385b87115"/>
    <xsd:import namespace="1b35ad18-6c3d-44fc-b188-a02afc5a41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6e9933-77d1-4047-b499-3bd385b87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35ad18-6c3d-44fc-b188-a02afc5a41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0B3A14-0F09-4A5A-AEC4-1E6EBA155821}">
  <ds:schemaRefs>
    <ds:schemaRef ds:uri="http://purl.org/dc/dcmitype/"/>
    <ds:schemaRef ds:uri="http://schemas.openxmlformats.org/package/2006/metadata/core-properties"/>
    <ds:schemaRef ds:uri="http://purl.org/dc/terms/"/>
    <ds:schemaRef ds:uri="http://schemas.microsoft.com/office/2006/documentManagement/types"/>
    <ds:schemaRef ds:uri="http://purl.org/dc/elements/1.1/"/>
    <ds:schemaRef ds:uri="1b35ad18-6c3d-44fc-b188-a02afc5a412e"/>
    <ds:schemaRef ds:uri="http://schemas.microsoft.com/office/2006/metadata/properties"/>
    <ds:schemaRef ds:uri="http://schemas.microsoft.com/office/infopath/2007/PartnerControls"/>
    <ds:schemaRef ds:uri="066e9933-77d1-4047-b499-3bd385b87115"/>
    <ds:schemaRef ds:uri="http://www.w3.org/XML/1998/namespace"/>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590FD281-8CF6-4009-A367-CE2C96D89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6e9933-77d1-4047-b499-3bd385b87115"/>
    <ds:schemaRef ds:uri="1b35ad18-6c3d-44fc-b188-a02afc5a41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222</Words>
  <Application>Microsoft Office PowerPoint</Application>
  <PresentationFormat>Widescreen</PresentationFormat>
  <Paragraphs>27</Paragraphs>
  <Slides>8</Slides>
  <Notes>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8</vt:i4>
      </vt:variant>
    </vt:vector>
  </HeadingPairs>
  <TitlesOfParts>
    <vt:vector size="23" baseType="lpstr">
      <vt:lpstr>Abadi</vt:lpstr>
      <vt:lpstr>-apple-system</vt:lpstr>
      <vt:lpstr>Arial</vt:lpstr>
      <vt:lpstr>Arial</vt:lpstr>
      <vt:lpstr>Calibri</vt:lpstr>
      <vt:lpstr>Calibri Light</vt:lpstr>
      <vt:lpstr>Lato</vt:lpstr>
      <vt:lpstr>Lato Light</vt:lpstr>
      <vt:lpstr>Roboto Black</vt:lpstr>
      <vt:lpstr>Roboto Light</vt:lpstr>
      <vt:lpstr>Roboto Medium</vt:lpstr>
      <vt:lpstr>urw-din</vt:lpstr>
      <vt:lpstr>Wingdings</vt:lpstr>
      <vt:lpstr>Tech Mahindra Template 2014</vt:lpstr>
      <vt:lpstr>Office Theme</vt:lpstr>
      <vt:lpstr>PowerPoint Presentation</vt:lpstr>
      <vt:lpstr>PowerPoint Presentation</vt:lpstr>
      <vt:lpstr>Method signature</vt:lpstr>
      <vt:lpstr>Method overloading</vt:lpstr>
      <vt:lpstr>Method Overloading example</vt:lpstr>
      <vt:lpstr>What are access modifiers?</vt:lpstr>
      <vt:lpstr>Access modifiers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210</cp:revision>
  <dcterms:created xsi:type="dcterms:W3CDTF">2021-06-24T09:07:39Z</dcterms:created>
  <dcterms:modified xsi:type="dcterms:W3CDTF">2021-12-08T15:45:11Z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0x010100695B1B732D6462439120F45A333C6133</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MSIP_Label_bb66cd3d-c530-4117-97d1-7f27568cc796_Enabled">
    <vt:lpwstr>true</vt:lpwstr>
  </property>
  <property fmtid="{D5CDD505-2E9C-101B-9397-08002B2CF9AE}" pid="10" name="MSIP_Label_bb66cd3d-c530-4117-97d1-7f27568cc796_SetDate">
    <vt:lpwstr>2021-01-15T12:23:32Z</vt:lpwstr>
  </property>
  <property fmtid="{D5CDD505-2E9C-101B-9397-08002B2CF9AE}" pid="11" name="MSIP_Label_bb66cd3d-c530-4117-97d1-7f27568cc796_Method">
    <vt:lpwstr>Privileged</vt:lpwstr>
  </property>
  <property fmtid="{D5CDD505-2E9C-101B-9397-08002B2CF9AE}" pid="12" name="MSIP_Label_bb66cd3d-c530-4117-97d1-7f27568cc796_Name">
    <vt:lpwstr>Tech M Confidential – External</vt:lpwstr>
  </property>
  <property fmtid="{D5CDD505-2E9C-101B-9397-08002B2CF9AE}" pid="13" name="MSIP_Label_bb66cd3d-c530-4117-97d1-7f27568cc796_SiteId">
    <vt:lpwstr>edf442f5-b994-4c86-a131-b42b03a16c95</vt:lpwstr>
  </property>
  <property fmtid="{D5CDD505-2E9C-101B-9397-08002B2CF9AE}" pid="14" name="MSIP_Label_bb66cd3d-c530-4117-97d1-7f27568cc796_ActionId">
    <vt:lpwstr>cd55c869-44a9-4fa3-9cf7-00004b4378cb</vt:lpwstr>
  </property>
  <property fmtid="{D5CDD505-2E9C-101B-9397-08002B2CF9AE}" pid="15" name="Order">
    <vt:r8>11700</vt:r8>
  </property>
  <property fmtid="{D5CDD505-2E9C-101B-9397-08002B2CF9AE}" pid="16" name="ComplianceAssetId">
    <vt:lpwstr/>
  </property>
  <property fmtid="{D5CDD505-2E9C-101B-9397-08002B2CF9AE}" pid="17" name="_ExtendedDescription">
    <vt:lpwstr/>
  </property>
</Properties>
</file>