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5" r:id="rId3"/>
    <p:sldId id="266" r:id="rId4"/>
    <p:sldId id="267" r:id="rId5"/>
    <p:sldId id="260" r:id="rId6"/>
    <p:sldId id="268" r:id="rId7"/>
    <p:sldId id="258" r:id="rId8"/>
    <p:sldId id="264" r:id="rId9"/>
    <p:sldId id="262" r:id="rId10"/>
    <p:sldId id="263" r:id="rId11"/>
    <p:sldId id="26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DB3E7-F5B1-4972-B91A-53056644113D}" v="54" dt="2021-10-21T18:47:03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De Lafuente" userId="1a9b4745-a916-4d4d-aabf-c4847f47d24f" providerId="ADAL" clId="{044DB3E7-F5B1-4972-B91A-53056644113D}"/>
    <pc:docChg chg="undo custSel addSld modSld sldOrd">
      <pc:chgData name="Marcos De Lafuente" userId="1a9b4745-a916-4d4d-aabf-c4847f47d24f" providerId="ADAL" clId="{044DB3E7-F5B1-4972-B91A-53056644113D}" dt="2021-10-21T18:47:04.866" v="1214" actId="14100"/>
      <pc:docMkLst>
        <pc:docMk/>
      </pc:docMkLst>
      <pc:sldChg chg="delSp modSp mod">
        <pc:chgData name="Marcos De Lafuente" userId="1a9b4745-a916-4d4d-aabf-c4847f47d24f" providerId="ADAL" clId="{044DB3E7-F5B1-4972-B91A-53056644113D}" dt="2021-10-21T16:57:24.739" v="599" actId="478"/>
        <pc:sldMkLst>
          <pc:docMk/>
          <pc:sldMk cId="1079107385" sldId="256"/>
        </pc:sldMkLst>
        <pc:spChg chg="mod">
          <ac:chgData name="Marcos De Lafuente" userId="1a9b4745-a916-4d4d-aabf-c4847f47d24f" providerId="ADAL" clId="{044DB3E7-F5B1-4972-B91A-53056644113D}" dt="2021-10-21T16:57:20.250" v="598" actId="20577"/>
          <ac:spMkLst>
            <pc:docMk/>
            <pc:sldMk cId="1079107385" sldId="256"/>
            <ac:spMk id="2" creationId="{C143B02B-2E70-4347-831B-A24F7EE1E635}"/>
          </ac:spMkLst>
        </pc:spChg>
        <pc:spChg chg="del mod">
          <ac:chgData name="Marcos De Lafuente" userId="1a9b4745-a916-4d4d-aabf-c4847f47d24f" providerId="ADAL" clId="{044DB3E7-F5B1-4972-B91A-53056644113D}" dt="2021-10-21T16:57:24.739" v="599" actId="478"/>
          <ac:spMkLst>
            <pc:docMk/>
            <pc:sldMk cId="1079107385" sldId="256"/>
            <ac:spMk id="3" creationId="{9666182F-36DA-4383-907E-33381F55E530}"/>
          </ac:spMkLst>
        </pc:spChg>
      </pc:sldChg>
      <pc:sldChg chg="addSp delSp modSp mod ord">
        <pc:chgData name="Marcos De Lafuente" userId="1a9b4745-a916-4d4d-aabf-c4847f47d24f" providerId="ADAL" clId="{044DB3E7-F5B1-4972-B91A-53056644113D}" dt="2021-10-21T18:47:04.866" v="1214" actId="14100"/>
        <pc:sldMkLst>
          <pc:docMk/>
          <pc:sldMk cId="15435059" sldId="258"/>
        </pc:sldMkLst>
        <pc:spChg chg="mod">
          <ac:chgData name="Marcos De Lafuente" userId="1a9b4745-a916-4d4d-aabf-c4847f47d24f" providerId="ADAL" clId="{044DB3E7-F5B1-4972-B91A-53056644113D}" dt="2021-10-21T16:57:02.031" v="580" actId="27636"/>
          <ac:spMkLst>
            <pc:docMk/>
            <pc:sldMk cId="15435059" sldId="258"/>
            <ac:spMk id="2" creationId="{A77C6F44-E118-4FF0-8454-202F141D84C5}"/>
          </ac:spMkLst>
        </pc:spChg>
        <pc:spChg chg="add del mod">
          <ac:chgData name="Marcos De Lafuente" userId="1a9b4745-a916-4d4d-aabf-c4847f47d24f" providerId="ADAL" clId="{044DB3E7-F5B1-4972-B91A-53056644113D}" dt="2021-10-21T18:37:21.150" v="1177" actId="11529"/>
          <ac:spMkLst>
            <pc:docMk/>
            <pc:sldMk cId="15435059" sldId="258"/>
            <ac:spMk id="3" creationId="{0B3591F9-D2B1-4F07-B188-F433BFFD83F5}"/>
          </ac:spMkLst>
        </pc:spChg>
        <pc:spChg chg="mod">
          <ac:chgData name="Marcos De Lafuente" userId="1a9b4745-a916-4d4d-aabf-c4847f47d24f" providerId="ADAL" clId="{044DB3E7-F5B1-4972-B91A-53056644113D}" dt="2021-10-21T18:30:19.805" v="1043" actId="14100"/>
          <ac:spMkLst>
            <pc:docMk/>
            <pc:sldMk cId="15435059" sldId="258"/>
            <ac:spMk id="4" creationId="{4AE062A5-AC4F-4F0B-AA47-6B06F7DBDB9A}"/>
          </ac:spMkLst>
        </pc:spChg>
        <pc:spChg chg="add del mod">
          <ac:chgData name="Marcos De Lafuente" userId="1a9b4745-a916-4d4d-aabf-c4847f47d24f" providerId="ADAL" clId="{044DB3E7-F5B1-4972-B91A-53056644113D}" dt="2021-10-21T18:34:11.268" v="1060" actId="20577"/>
          <ac:spMkLst>
            <pc:docMk/>
            <pc:sldMk cId="15435059" sldId="258"/>
            <ac:spMk id="6" creationId="{4A2BE815-E56D-4B9E-AA0B-EE27E8FBE4B6}"/>
          </ac:spMkLst>
        </pc:spChg>
        <pc:spChg chg="mod">
          <ac:chgData name="Marcos De Lafuente" userId="1a9b4745-a916-4d4d-aabf-c4847f47d24f" providerId="ADAL" clId="{044DB3E7-F5B1-4972-B91A-53056644113D}" dt="2021-10-21T18:47:04.866" v="1214" actId="14100"/>
          <ac:spMkLst>
            <pc:docMk/>
            <pc:sldMk cId="15435059" sldId="258"/>
            <ac:spMk id="7" creationId="{C74DFF9D-863F-4BBC-98A1-E55BAB1F3746}"/>
          </ac:spMkLst>
        </pc:spChg>
        <pc:spChg chg="add del mod">
          <ac:chgData name="Marcos De Lafuente" userId="1a9b4745-a916-4d4d-aabf-c4847f47d24f" providerId="ADAL" clId="{044DB3E7-F5B1-4972-B91A-53056644113D}" dt="2021-10-21T18:34:15.826" v="1073" actId="20577"/>
          <ac:spMkLst>
            <pc:docMk/>
            <pc:sldMk cId="15435059" sldId="258"/>
            <ac:spMk id="8" creationId="{95011ACE-35B5-4700-82C1-1F2866603578}"/>
          </ac:spMkLst>
        </pc:spChg>
        <pc:spChg chg="add del mod">
          <ac:chgData name="Marcos De Lafuente" userId="1a9b4745-a916-4d4d-aabf-c4847f47d24f" providerId="ADAL" clId="{044DB3E7-F5B1-4972-B91A-53056644113D}" dt="2021-10-21T18:35:16.176" v="1100" actId="11529"/>
          <ac:spMkLst>
            <pc:docMk/>
            <pc:sldMk cId="15435059" sldId="258"/>
            <ac:spMk id="9" creationId="{B6DAE497-D07B-4A72-ADD5-3874D188ADA6}"/>
          </ac:spMkLst>
        </pc:spChg>
        <pc:spChg chg="add del mod">
          <ac:chgData name="Marcos De Lafuente" userId="1a9b4745-a916-4d4d-aabf-c4847f47d24f" providerId="ADAL" clId="{044DB3E7-F5B1-4972-B91A-53056644113D}" dt="2021-10-21T18:35:14.394" v="1097"/>
          <ac:spMkLst>
            <pc:docMk/>
            <pc:sldMk cId="15435059" sldId="258"/>
            <ac:spMk id="10" creationId="{A3222ED0-08F4-48E0-913C-955638037BB7}"/>
          </ac:spMkLst>
        </pc:spChg>
        <pc:spChg chg="add del mod">
          <ac:chgData name="Marcos De Lafuente" userId="1a9b4745-a916-4d4d-aabf-c4847f47d24f" providerId="ADAL" clId="{044DB3E7-F5B1-4972-B91A-53056644113D}" dt="2021-10-21T18:35:13.577" v="1095"/>
          <ac:spMkLst>
            <pc:docMk/>
            <pc:sldMk cId="15435059" sldId="258"/>
            <ac:spMk id="11" creationId="{81B0942C-E875-477A-8FCA-75B15DCBEA19}"/>
          </ac:spMkLst>
        </pc:spChg>
        <pc:spChg chg="add del mod">
          <ac:chgData name="Marcos De Lafuente" userId="1a9b4745-a916-4d4d-aabf-c4847f47d24f" providerId="ADAL" clId="{044DB3E7-F5B1-4972-B91A-53056644113D}" dt="2021-10-21T18:35:13.119" v="1093"/>
          <ac:spMkLst>
            <pc:docMk/>
            <pc:sldMk cId="15435059" sldId="258"/>
            <ac:spMk id="12" creationId="{43091E49-AC23-4DEF-9493-D313012A7CAD}"/>
          </ac:spMkLst>
        </pc:spChg>
        <pc:spChg chg="add del mod">
          <ac:chgData name="Marcos De Lafuente" userId="1a9b4745-a916-4d4d-aabf-c4847f47d24f" providerId="ADAL" clId="{044DB3E7-F5B1-4972-B91A-53056644113D}" dt="2021-10-21T18:35:12.736" v="1091"/>
          <ac:spMkLst>
            <pc:docMk/>
            <pc:sldMk cId="15435059" sldId="258"/>
            <ac:spMk id="13" creationId="{8D39FB8C-7D17-472A-B2C7-B7320F445F4E}"/>
          </ac:spMkLst>
        </pc:spChg>
        <pc:spChg chg="add del">
          <ac:chgData name="Marcos De Lafuente" userId="1a9b4745-a916-4d4d-aabf-c4847f47d24f" providerId="ADAL" clId="{044DB3E7-F5B1-4972-B91A-53056644113D}" dt="2021-10-21T18:35:27.362" v="1104" actId="11529"/>
          <ac:spMkLst>
            <pc:docMk/>
            <pc:sldMk cId="15435059" sldId="258"/>
            <ac:spMk id="14" creationId="{70998E31-E11A-48A9-94FF-9030F4AE0DF1}"/>
          </ac:spMkLst>
        </pc:spChg>
        <pc:spChg chg="add del mod">
          <ac:chgData name="Marcos De Lafuente" userId="1a9b4745-a916-4d4d-aabf-c4847f47d24f" providerId="ADAL" clId="{044DB3E7-F5B1-4972-B91A-53056644113D}" dt="2021-10-21T18:37:20.781" v="1176" actId="11529"/>
          <ac:spMkLst>
            <pc:docMk/>
            <pc:sldMk cId="15435059" sldId="258"/>
            <ac:spMk id="15" creationId="{44AAB545-EBAA-403D-8E87-4CA47D30E92B}"/>
          </ac:spMkLst>
        </pc:spChg>
        <pc:spChg chg="add del mod">
          <ac:chgData name="Marcos De Lafuente" userId="1a9b4745-a916-4d4d-aabf-c4847f47d24f" providerId="ADAL" clId="{044DB3E7-F5B1-4972-B91A-53056644113D}" dt="2021-10-21T18:37:19.722" v="1173"/>
          <ac:spMkLst>
            <pc:docMk/>
            <pc:sldMk cId="15435059" sldId="258"/>
            <ac:spMk id="16" creationId="{ACA7981C-C802-4EEA-8D9B-FCFE15A03A7B}"/>
          </ac:spMkLst>
        </pc:spChg>
        <pc:spChg chg="add del">
          <ac:chgData name="Marcos De Lafuente" userId="1a9b4745-a916-4d4d-aabf-c4847f47d24f" providerId="ADAL" clId="{044DB3E7-F5B1-4972-B91A-53056644113D}" dt="2021-10-21T18:37:17.484" v="1169" actId="11529"/>
          <ac:spMkLst>
            <pc:docMk/>
            <pc:sldMk cId="15435059" sldId="258"/>
            <ac:spMk id="17" creationId="{831851FC-5F04-4470-AD93-A887B1064E26}"/>
          </ac:spMkLst>
        </pc:spChg>
        <pc:spChg chg="add del mod">
          <ac:chgData name="Marcos De Lafuente" userId="1a9b4745-a916-4d4d-aabf-c4847f47d24f" providerId="ADAL" clId="{044DB3E7-F5B1-4972-B91A-53056644113D}" dt="2021-10-21T18:37:17.159" v="1168" actId="11529"/>
          <ac:spMkLst>
            <pc:docMk/>
            <pc:sldMk cId="15435059" sldId="258"/>
            <ac:spMk id="18" creationId="{DA28F055-B6F0-492E-BCA0-4EAD4E66BD8D}"/>
          </ac:spMkLst>
        </pc:spChg>
        <pc:spChg chg="add del mod">
          <ac:chgData name="Marcos De Lafuente" userId="1a9b4745-a916-4d4d-aabf-c4847f47d24f" providerId="ADAL" clId="{044DB3E7-F5B1-4972-B91A-53056644113D}" dt="2021-10-21T18:37:16.478" v="1166"/>
          <ac:spMkLst>
            <pc:docMk/>
            <pc:sldMk cId="15435059" sldId="258"/>
            <ac:spMk id="19" creationId="{E8C9FAD9-1E4E-43A7-ACAB-3281F88DAB39}"/>
          </ac:spMkLst>
        </pc:spChg>
        <pc:spChg chg="add del mod">
          <ac:chgData name="Marcos De Lafuente" userId="1a9b4745-a916-4d4d-aabf-c4847f47d24f" providerId="ADAL" clId="{044DB3E7-F5B1-4972-B91A-53056644113D}" dt="2021-10-21T18:37:15.697" v="1164"/>
          <ac:spMkLst>
            <pc:docMk/>
            <pc:sldMk cId="15435059" sldId="258"/>
            <ac:spMk id="20" creationId="{7F612E5D-72E3-47C9-AA08-5C6630BDDD51}"/>
          </ac:spMkLst>
        </pc:spChg>
        <pc:spChg chg="add del mod">
          <ac:chgData name="Marcos De Lafuente" userId="1a9b4745-a916-4d4d-aabf-c4847f47d24f" providerId="ADAL" clId="{044DB3E7-F5B1-4972-B91A-53056644113D}" dt="2021-10-21T18:37:15.340" v="1162"/>
          <ac:spMkLst>
            <pc:docMk/>
            <pc:sldMk cId="15435059" sldId="258"/>
            <ac:spMk id="21" creationId="{F1758879-7702-401A-B3A7-69BEA0F1578B}"/>
          </ac:spMkLst>
        </pc:spChg>
        <pc:spChg chg="add del mod">
          <ac:chgData name="Marcos De Lafuente" userId="1a9b4745-a916-4d4d-aabf-c4847f47d24f" providerId="ADAL" clId="{044DB3E7-F5B1-4972-B91A-53056644113D}" dt="2021-10-21T18:37:14.862" v="1160"/>
          <ac:spMkLst>
            <pc:docMk/>
            <pc:sldMk cId="15435059" sldId="258"/>
            <ac:spMk id="22" creationId="{025705D8-788F-4468-BBB0-3D326BACC3F2}"/>
          </ac:spMkLst>
        </pc:spChg>
        <pc:spChg chg="add del">
          <ac:chgData name="Marcos De Lafuente" userId="1a9b4745-a916-4d4d-aabf-c4847f47d24f" providerId="ADAL" clId="{044DB3E7-F5B1-4972-B91A-53056644113D}" dt="2021-10-21T18:47:04.401" v="1213" actId="11529"/>
          <ac:spMkLst>
            <pc:docMk/>
            <pc:sldMk cId="15435059" sldId="258"/>
            <ac:spMk id="23" creationId="{4C507B55-A6B9-4C26-ACBE-75D6176A4F51}"/>
          </ac:spMkLst>
        </pc:spChg>
        <pc:spChg chg="add del mod">
          <ac:chgData name="Marcos De Lafuente" userId="1a9b4745-a916-4d4d-aabf-c4847f47d24f" providerId="ADAL" clId="{044DB3E7-F5B1-4972-B91A-53056644113D}" dt="2021-10-21T18:47:04.045" v="1212" actId="11529"/>
          <ac:spMkLst>
            <pc:docMk/>
            <pc:sldMk cId="15435059" sldId="258"/>
            <ac:spMk id="24" creationId="{637CA71C-40B3-4F5C-8686-D00B12F31B1C}"/>
          </ac:spMkLst>
        </pc:spChg>
        <pc:spChg chg="add del mod">
          <ac:chgData name="Marcos De Lafuente" userId="1a9b4745-a916-4d4d-aabf-c4847f47d24f" providerId="ADAL" clId="{044DB3E7-F5B1-4972-B91A-53056644113D}" dt="2021-10-21T18:47:03.636" v="1210"/>
          <ac:spMkLst>
            <pc:docMk/>
            <pc:sldMk cId="15435059" sldId="258"/>
            <ac:spMk id="25" creationId="{C5E51246-B25C-4E17-97B4-3F32A1C6C350}"/>
          </ac:spMkLst>
        </pc:spChg>
        <pc:spChg chg="add del mod">
          <ac:chgData name="Marcos De Lafuente" userId="1a9b4745-a916-4d4d-aabf-c4847f47d24f" providerId="ADAL" clId="{044DB3E7-F5B1-4972-B91A-53056644113D}" dt="2021-10-21T18:47:03.100" v="1207"/>
          <ac:spMkLst>
            <pc:docMk/>
            <pc:sldMk cId="15435059" sldId="258"/>
            <ac:spMk id="26" creationId="{9CE8F5B2-1CDA-40B9-B418-7EC8AB6D85E5}"/>
          </ac:spMkLst>
        </pc:spChg>
      </pc:sldChg>
      <pc:sldChg chg="modSp mod">
        <pc:chgData name="Marcos De Lafuente" userId="1a9b4745-a916-4d4d-aabf-c4847f47d24f" providerId="ADAL" clId="{044DB3E7-F5B1-4972-B91A-53056644113D}" dt="2021-10-21T17:55:42.053" v="999" actId="20577"/>
        <pc:sldMkLst>
          <pc:docMk/>
          <pc:sldMk cId="1973143878" sldId="259"/>
        </pc:sldMkLst>
        <pc:spChg chg="mod">
          <ac:chgData name="Marcos De Lafuente" userId="1a9b4745-a916-4d4d-aabf-c4847f47d24f" providerId="ADAL" clId="{044DB3E7-F5B1-4972-B91A-53056644113D}" dt="2021-10-21T17:54:50.095" v="898" actId="20577"/>
          <ac:spMkLst>
            <pc:docMk/>
            <pc:sldMk cId="1973143878" sldId="259"/>
            <ac:spMk id="2" creationId="{0B001B17-AF58-403E-903E-356764DB4F47}"/>
          </ac:spMkLst>
        </pc:spChg>
        <pc:spChg chg="mod">
          <ac:chgData name="Marcos De Lafuente" userId="1a9b4745-a916-4d4d-aabf-c4847f47d24f" providerId="ADAL" clId="{044DB3E7-F5B1-4972-B91A-53056644113D}" dt="2021-10-21T17:55:42.053" v="999" actId="20577"/>
          <ac:spMkLst>
            <pc:docMk/>
            <pc:sldMk cId="1973143878" sldId="259"/>
            <ac:spMk id="3" creationId="{7FF1EEAB-D602-43BF-9647-10B0CABBE617}"/>
          </ac:spMkLst>
        </pc:spChg>
      </pc:sldChg>
      <pc:sldChg chg="modSp new mod">
        <pc:chgData name="Marcos De Lafuente" userId="1a9b4745-a916-4d4d-aabf-c4847f47d24f" providerId="ADAL" clId="{044DB3E7-F5B1-4972-B91A-53056644113D}" dt="2021-10-21T18:13:56.574" v="1025" actId="20577"/>
        <pc:sldMkLst>
          <pc:docMk/>
          <pc:sldMk cId="1187345099" sldId="260"/>
        </pc:sldMkLst>
        <pc:spChg chg="mod">
          <ac:chgData name="Marcos De Lafuente" userId="1a9b4745-a916-4d4d-aabf-c4847f47d24f" providerId="ADAL" clId="{044DB3E7-F5B1-4972-B91A-53056644113D}" dt="2021-10-21T16:57:12.942" v="584"/>
          <ac:spMkLst>
            <pc:docMk/>
            <pc:sldMk cId="1187345099" sldId="260"/>
            <ac:spMk id="2" creationId="{E12B9993-98E0-46CD-A057-915E9C853F71}"/>
          </ac:spMkLst>
        </pc:spChg>
        <pc:spChg chg="mod">
          <ac:chgData name="Marcos De Lafuente" userId="1a9b4745-a916-4d4d-aabf-c4847f47d24f" providerId="ADAL" clId="{044DB3E7-F5B1-4972-B91A-53056644113D}" dt="2021-10-21T18:13:56.574" v="1025" actId="20577"/>
          <ac:spMkLst>
            <pc:docMk/>
            <pc:sldMk cId="1187345099" sldId="260"/>
            <ac:spMk id="3" creationId="{C83E2E71-F9A6-4F95-BAE0-3B83FDA8DA3F}"/>
          </ac:spMkLst>
        </pc:spChg>
      </pc:sldChg>
      <pc:sldChg chg="modSp new mod">
        <pc:chgData name="Marcos De Lafuente" userId="1a9b4745-a916-4d4d-aabf-c4847f47d24f" providerId="ADAL" clId="{044DB3E7-F5B1-4972-B91A-53056644113D}" dt="2021-10-21T16:57:12.942" v="584"/>
        <pc:sldMkLst>
          <pc:docMk/>
          <pc:sldMk cId="209290400" sldId="261"/>
        </pc:sldMkLst>
        <pc:spChg chg="mod">
          <ac:chgData name="Marcos De Lafuente" userId="1a9b4745-a916-4d4d-aabf-c4847f47d24f" providerId="ADAL" clId="{044DB3E7-F5B1-4972-B91A-53056644113D}" dt="2021-10-21T16:57:12.942" v="584"/>
          <ac:spMkLst>
            <pc:docMk/>
            <pc:sldMk cId="209290400" sldId="261"/>
            <ac:spMk id="2" creationId="{C3398BEF-176A-43B5-A9DF-55C039DA9E11}"/>
          </ac:spMkLst>
        </pc:spChg>
        <pc:spChg chg="mod">
          <ac:chgData name="Marcos De Lafuente" userId="1a9b4745-a916-4d4d-aabf-c4847f47d24f" providerId="ADAL" clId="{044DB3E7-F5B1-4972-B91A-53056644113D}" dt="2021-10-21T16:57:12.942" v="584"/>
          <ac:spMkLst>
            <pc:docMk/>
            <pc:sldMk cId="209290400" sldId="261"/>
            <ac:spMk id="3" creationId="{21AC83FC-F385-4240-9668-634A79191AFC}"/>
          </ac:spMkLst>
        </pc:spChg>
      </pc:sldChg>
      <pc:sldChg chg="modSp new mod">
        <pc:chgData name="Marcos De Lafuente" userId="1a9b4745-a916-4d4d-aabf-c4847f47d24f" providerId="ADAL" clId="{044DB3E7-F5B1-4972-B91A-53056644113D}" dt="2021-10-21T16:57:12.942" v="584"/>
        <pc:sldMkLst>
          <pc:docMk/>
          <pc:sldMk cId="2014606488" sldId="262"/>
        </pc:sldMkLst>
        <pc:spChg chg="mod">
          <ac:chgData name="Marcos De Lafuente" userId="1a9b4745-a916-4d4d-aabf-c4847f47d24f" providerId="ADAL" clId="{044DB3E7-F5B1-4972-B91A-53056644113D}" dt="2021-10-21T16:57:12.942" v="584"/>
          <ac:spMkLst>
            <pc:docMk/>
            <pc:sldMk cId="2014606488" sldId="262"/>
            <ac:spMk id="2" creationId="{F1584C9E-7E96-43A4-94E7-560EA0344F81}"/>
          </ac:spMkLst>
        </pc:spChg>
        <pc:spChg chg="mod">
          <ac:chgData name="Marcos De Lafuente" userId="1a9b4745-a916-4d4d-aabf-c4847f47d24f" providerId="ADAL" clId="{044DB3E7-F5B1-4972-B91A-53056644113D}" dt="2021-10-21T16:57:12.942" v="584"/>
          <ac:spMkLst>
            <pc:docMk/>
            <pc:sldMk cId="2014606488" sldId="262"/>
            <ac:spMk id="3" creationId="{1CACCEA9-D4E9-48A4-B294-ED523734EF22}"/>
          </ac:spMkLst>
        </pc:spChg>
      </pc:sldChg>
      <pc:sldChg chg="modSp new mod ord">
        <pc:chgData name="Marcos De Lafuente" userId="1a9b4745-a916-4d4d-aabf-c4847f47d24f" providerId="ADAL" clId="{044DB3E7-F5B1-4972-B91A-53056644113D}" dt="2021-10-21T16:57:12.942" v="584"/>
        <pc:sldMkLst>
          <pc:docMk/>
          <pc:sldMk cId="3425778634" sldId="263"/>
        </pc:sldMkLst>
        <pc:spChg chg="mod">
          <ac:chgData name="Marcos De Lafuente" userId="1a9b4745-a916-4d4d-aabf-c4847f47d24f" providerId="ADAL" clId="{044DB3E7-F5B1-4972-B91A-53056644113D}" dt="2021-10-21T16:57:12.942" v="584"/>
          <ac:spMkLst>
            <pc:docMk/>
            <pc:sldMk cId="3425778634" sldId="263"/>
            <ac:spMk id="2" creationId="{4E3515A4-AF58-4ADD-BE5C-2474C8AB9113}"/>
          </ac:spMkLst>
        </pc:spChg>
        <pc:spChg chg="mod">
          <ac:chgData name="Marcos De Lafuente" userId="1a9b4745-a916-4d4d-aabf-c4847f47d24f" providerId="ADAL" clId="{044DB3E7-F5B1-4972-B91A-53056644113D}" dt="2021-10-21T16:57:12.942" v="584"/>
          <ac:spMkLst>
            <pc:docMk/>
            <pc:sldMk cId="3425778634" sldId="263"/>
            <ac:spMk id="3" creationId="{AD8ECBDC-5D2C-4A4D-B2AF-214E12864784}"/>
          </ac:spMkLst>
        </pc:spChg>
      </pc:sldChg>
      <pc:sldChg chg="modSp new mod">
        <pc:chgData name="Marcos De Lafuente" userId="1a9b4745-a916-4d4d-aabf-c4847f47d24f" providerId="ADAL" clId="{044DB3E7-F5B1-4972-B91A-53056644113D}" dt="2021-10-21T16:57:12.942" v="584"/>
        <pc:sldMkLst>
          <pc:docMk/>
          <pc:sldMk cId="1493216239" sldId="264"/>
        </pc:sldMkLst>
        <pc:spChg chg="mod">
          <ac:chgData name="Marcos De Lafuente" userId="1a9b4745-a916-4d4d-aabf-c4847f47d24f" providerId="ADAL" clId="{044DB3E7-F5B1-4972-B91A-53056644113D}" dt="2021-10-21T16:57:12.942" v="584"/>
          <ac:spMkLst>
            <pc:docMk/>
            <pc:sldMk cId="1493216239" sldId="264"/>
            <ac:spMk id="2" creationId="{E295FAA8-26E6-4565-8E5A-E4C50CBC0245}"/>
          </ac:spMkLst>
        </pc:spChg>
        <pc:spChg chg="mod">
          <ac:chgData name="Marcos De Lafuente" userId="1a9b4745-a916-4d4d-aabf-c4847f47d24f" providerId="ADAL" clId="{044DB3E7-F5B1-4972-B91A-53056644113D}" dt="2021-10-21T16:57:12.942" v="584"/>
          <ac:spMkLst>
            <pc:docMk/>
            <pc:sldMk cId="1493216239" sldId="264"/>
            <ac:spMk id="3" creationId="{1932C0A7-D698-42B4-9FDC-5D146A35ABD6}"/>
          </ac:spMkLst>
        </pc:spChg>
      </pc:sldChg>
      <pc:sldChg chg="modSp new mod">
        <pc:chgData name="Marcos De Lafuente" userId="1a9b4745-a916-4d4d-aabf-c4847f47d24f" providerId="ADAL" clId="{044DB3E7-F5B1-4972-B91A-53056644113D}" dt="2021-10-21T16:58:48.876" v="624" actId="5793"/>
        <pc:sldMkLst>
          <pc:docMk/>
          <pc:sldMk cId="2207863221" sldId="265"/>
        </pc:sldMkLst>
        <pc:spChg chg="mod">
          <ac:chgData name="Marcos De Lafuente" userId="1a9b4745-a916-4d4d-aabf-c4847f47d24f" providerId="ADAL" clId="{044DB3E7-F5B1-4972-B91A-53056644113D}" dt="2021-10-21T16:58:08.184" v="616" actId="20577"/>
          <ac:spMkLst>
            <pc:docMk/>
            <pc:sldMk cId="2207863221" sldId="265"/>
            <ac:spMk id="2" creationId="{6A6053CA-8260-4C4C-B6C6-B3884DBDABD5}"/>
          </ac:spMkLst>
        </pc:spChg>
        <pc:spChg chg="mod">
          <ac:chgData name="Marcos De Lafuente" userId="1a9b4745-a916-4d4d-aabf-c4847f47d24f" providerId="ADAL" clId="{044DB3E7-F5B1-4972-B91A-53056644113D}" dt="2021-10-21T16:58:48.876" v="624" actId="5793"/>
          <ac:spMkLst>
            <pc:docMk/>
            <pc:sldMk cId="2207863221" sldId="265"/>
            <ac:spMk id="3" creationId="{67E47FDC-4201-41D2-93C0-F46647E0732B}"/>
          </ac:spMkLst>
        </pc:spChg>
      </pc:sldChg>
      <pc:sldChg chg="modSp new mod">
        <pc:chgData name="Marcos De Lafuente" userId="1a9b4745-a916-4d4d-aabf-c4847f47d24f" providerId="ADAL" clId="{044DB3E7-F5B1-4972-B91A-53056644113D}" dt="2021-10-21T16:58:36.969" v="623" actId="20577"/>
        <pc:sldMkLst>
          <pc:docMk/>
          <pc:sldMk cId="1852321545" sldId="266"/>
        </pc:sldMkLst>
        <pc:spChg chg="mod">
          <ac:chgData name="Marcos De Lafuente" userId="1a9b4745-a916-4d4d-aabf-c4847f47d24f" providerId="ADAL" clId="{044DB3E7-F5B1-4972-B91A-53056644113D}" dt="2021-10-21T16:58:36.969" v="623" actId="20577"/>
          <ac:spMkLst>
            <pc:docMk/>
            <pc:sldMk cId="1852321545" sldId="266"/>
            <ac:spMk id="2" creationId="{29938EFF-E9F1-469D-B86A-6962EE98D0C3}"/>
          </ac:spMkLst>
        </pc:spChg>
        <pc:spChg chg="mod">
          <ac:chgData name="Marcos De Lafuente" userId="1a9b4745-a916-4d4d-aabf-c4847f47d24f" providerId="ADAL" clId="{044DB3E7-F5B1-4972-B91A-53056644113D}" dt="2021-10-21T16:58:31.807" v="619" actId="21"/>
          <ac:spMkLst>
            <pc:docMk/>
            <pc:sldMk cId="1852321545" sldId="266"/>
            <ac:spMk id="3" creationId="{B573CD60-0738-4280-A3C6-83ACB29E1FFF}"/>
          </ac:spMkLst>
        </pc:spChg>
      </pc:sldChg>
      <pc:sldChg chg="modSp new mod">
        <pc:chgData name="Marcos De Lafuente" userId="1a9b4745-a916-4d4d-aabf-c4847f47d24f" providerId="ADAL" clId="{044DB3E7-F5B1-4972-B91A-53056644113D}" dt="2021-10-21T17:01:28.983" v="705" actId="5793"/>
        <pc:sldMkLst>
          <pc:docMk/>
          <pc:sldMk cId="2335974180" sldId="267"/>
        </pc:sldMkLst>
        <pc:spChg chg="mod">
          <ac:chgData name="Marcos De Lafuente" userId="1a9b4745-a916-4d4d-aabf-c4847f47d24f" providerId="ADAL" clId="{044DB3E7-F5B1-4972-B91A-53056644113D}" dt="2021-10-21T17:00:52.377" v="639" actId="20577"/>
          <ac:spMkLst>
            <pc:docMk/>
            <pc:sldMk cId="2335974180" sldId="267"/>
            <ac:spMk id="2" creationId="{16985288-D906-4B06-8B4A-31AC2393CE4A}"/>
          </ac:spMkLst>
        </pc:spChg>
        <pc:spChg chg="mod">
          <ac:chgData name="Marcos De Lafuente" userId="1a9b4745-a916-4d4d-aabf-c4847f47d24f" providerId="ADAL" clId="{044DB3E7-F5B1-4972-B91A-53056644113D}" dt="2021-10-21T17:01:28.983" v="705" actId="5793"/>
          <ac:spMkLst>
            <pc:docMk/>
            <pc:sldMk cId="2335974180" sldId="267"/>
            <ac:spMk id="3" creationId="{FF743B2F-8C4A-4869-901E-3C1BCC6F9D38}"/>
          </ac:spMkLst>
        </pc:spChg>
      </pc:sldChg>
      <pc:sldChg chg="addSp delSp modSp new mod">
        <pc:chgData name="Marcos De Lafuente" userId="1a9b4745-a916-4d4d-aabf-c4847f47d24f" providerId="ADAL" clId="{044DB3E7-F5B1-4972-B91A-53056644113D}" dt="2021-10-21T18:26:57.941" v="1034" actId="13822"/>
        <pc:sldMkLst>
          <pc:docMk/>
          <pc:sldMk cId="195735460" sldId="268"/>
        </pc:sldMkLst>
        <pc:spChg chg="mod">
          <ac:chgData name="Marcos De Lafuente" userId="1a9b4745-a916-4d4d-aabf-c4847f47d24f" providerId="ADAL" clId="{044DB3E7-F5B1-4972-B91A-53056644113D}" dt="2021-10-21T17:49:33.145" v="716" actId="20577"/>
          <ac:spMkLst>
            <pc:docMk/>
            <pc:sldMk cId="195735460" sldId="268"/>
            <ac:spMk id="2" creationId="{0EEC2837-5557-43C6-ADF2-161BC2AB6CA0}"/>
          </ac:spMkLst>
        </pc:spChg>
        <pc:spChg chg="mod">
          <ac:chgData name="Marcos De Lafuente" userId="1a9b4745-a916-4d4d-aabf-c4847f47d24f" providerId="ADAL" clId="{044DB3E7-F5B1-4972-B91A-53056644113D}" dt="2021-10-21T17:50:29.167" v="735" actId="20577"/>
          <ac:spMkLst>
            <pc:docMk/>
            <pc:sldMk cId="195735460" sldId="268"/>
            <ac:spMk id="3" creationId="{C9D8E10D-FF88-4BC3-913E-71005C8994DC}"/>
          </ac:spMkLst>
        </pc:spChg>
        <pc:spChg chg="add mod">
          <ac:chgData name="Marcos De Lafuente" userId="1a9b4745-a916-4d4d-aabf-c4847f47d24f" providerId="ADAL" clId="{044DB3E7-F5B1-4972-B91A-53056644113D}" dt="2021-10-21T17:54:06.374" v="868" actId="14100"/>
          <ac:spMkLst>
            <pc:docMk/>
            <pc:sldMk cId="195735460" sldId="268"/>
            <ac:spMk id="4" creationId="{6C81D101-DA39-47AA-BD97-551CF474CB09}"/>
          </ac:spMkLst>
        </pc:spChg>
        <pc:spChg chg="add mod">
          <ac:chgData name="Marcos De Lafuente" userId="1a9b4745-a916-4d4d-aabf-c4847f47d24f" providerId="ADAL" clId="{044DB3E7-F5B1-4972-B91A-53056644113D}" dt="2021-10-21T17:53:20.091" v="794" actId="14100"/>
          <ac:spMkLst>
            <pc:docMk/>
            <pc:sldMk cId="195735460" sldId="268"/>
            <ac:spMk id="5" creationId="{4393686B-8477-452C-B8E9-C93898337D3F}"/>
          </ac:spMkLst>
        </pc:spChg>
        <pc:spChg chg="add mod">
          <ac:chgData name="Marcos De Lafuente" userId="1a9b4745-a916-4d4d-aabf-c4847f47d24f" providerId="ADAL" clId="{044DB3E7-F5B1-4972-B91A-53056644113D}" dt="2021-10-21T18:19:59.734" v="1027" actId="13822"/>
          <ac:spMkLst>
            <pc:docMk/>
            <pc:sldMk cId="195735460" sldId="268"/>
            <ac:spMk id="6" creationId="{21CA4E8A-F0AC-4E17-A1D7-0F49516E8D3F}"/>
          </ac:spMkLst>
        </pc:spChg>
        <pc:spChg chg="add del mod">
          <ac:chgData name="Marcos De Lafuente" userId="1a9b4745-a916-4d4d-aabf-c4847f47d24f" providerId="ADAL" clId="{044DB3E7-F5B1-4972-B91A-53056644113D}" dt="2021-10-21T17:51:33.792" v="755" actId="478"/>
          <ac:spMkLst>
            <pc:docMk/>
            <pc:sldMk cId="195735460" sldId="268"/>
            <ac:spMk id="7" creationId="{CE71C56F-3D4B-474C-9A23-395CCB034150}"/>
          </ac:spMkLst>
        </pc:spChg>
        <pc:spChg chg="add del mod">
          <ac:chgData name="Marcos De Lafuente" userId="1a9b4745-a916-4d4d-aabf-c4847f47d24f" providerId="ADAL" clId="{044DB3E7-F5B1-4972-B91A-53056644113D}" dt="2021-10-21T17:51:34.516" v="756" actId="478"/>
          <ac:spMkLst>
            <pc:docMk/>
            <pc:sldMk cId="195735460" sldId="268"/>
            <ac:spMk id="8" creationId="{EDABA0C1-7023-4E03-8CC2-159C66D92C27}"/>
          </ac:spMkLst>
        </pc:spChg>
        <pc:spChg chg="add del mod">
          <ac:chgData name="Marcos De Lafuente" userId="1a9b4745-a916-4d4d-aabf-c4847f47d24f" providerId="ADAL" clId="{044DB3E7-F5B1-4972-B91A-53056644113D}" dt="2021-10-21T17:51:34.707" v="757" actId="478"/>
          <ac:spMkLst>
            <pc:docMk/>
            <pc:sldMk cId="195735460" sldId="268"/>
            <ac:spMk id="9" creationId="{0DC4DF86-0EF2-4C4F-8E32-D21A70FC9E7D}"/>
          </ac:spMkLst>
        </pc:spChg>
        <pc:spChg chg="add del mod">
          <ac:chgData name="Marcos De Lafuente" userId="1a9b4745-a916-4d4d-aabf-c4847f47d24f" providerId="ADAL" clId="{044DB3E7-F5B1-4972-B91A-53056644113D}" dt="2021-10-21T17:51:35.183" v="758" actId="478"/>
          <ac:spMkLst>
            <pc:docMk/>
            <pc:sldMk cId="195735460" sldId="268"/>
            <ac:spMk id="10" creationId="{4BACDFD7-E0D7-4256-B0C6-AEBEE3592DC9}"/>
          </ac:spMkLst>
        </pc:spChg>
        <pc:spChg chg="add del mod">
          <ac:chgData name="Marcos De Lafuente" userId="1a9b4745-a916-4d4d-aabf-c4847f47d24f" providerId="ADAL" clId="{044DB3E7-F5B1-4972-B91A-53056644113D}" dt="2021-10-21T17:51:35.651" v="759" actId="478"/>
          <ac:spMkLst>
            <pc:docMk/>
            <pc:sldMk cId="195735460" sldId="268"/>
            <ac:spMk id="11" creationId="{5A922C52-5D12-4456-BA08-FBF423160180}"/>
          </ac:spMkLst>
        </pc:spChg>
        <pc:spChg chg="add del mod">
          <ac:chgData name="Marcos De Lafuente" userId="1a9b4745-a916-4d4d-aabf-c4847f47d24f" providerId="ADAL" clId="{044DB3E7-F5B1-4972-B91A-53056644113D}" dt="2021-10-21T17:51:21.082" v="752"/>
          <ac:spMkLst>
            <pc:docMk/>
            <pc:sldMk cId="195735460" sldId="268"/>
            <ac:spMk id="12" creationId="{B5493AA0-105A-4AE6-BBF2-FD25313E9364}"/>
          </ac:spMkLst>
        </pc:spChg>
        <pc:spChg chg="add mod">
          <ac:chgData name="Marcos De Lafuente" userId="1a9b4745-a916-4d4d-aabf-c4847f47d24f" providerId="ADAL" clId="{044DB3E7-F5B1-4972-B91A-53056644113D}" dt="2021-10-21T18:19:59.734" v="1027" actId="13822"/>
          <ac:spMkLst>
            <pc:docMk/>
            <pc:sldMk cId="195735460" sldId="268"/>
            <ac:spMk id="13" creationId="{014B0C03-6B26-45BB-921C-B2FBD9A7C506}"/>
          </ac:spMkLst>
        </pc:spChg>
        <pc:spChg chg="add mod">
          <ac:chgData name="Marcos De Lafuente" userId="1a9b4745-a916-4d4d-aabf-c4847f47d24f" providerId="ADAL" clId="{044DB3E7-F5B1-4972-B91A-53056644113D}" dt="2021-10-21T18:26:55.821" v="1033" actId="13822"/>
          <ac:spMkLst>
            <pc:docMk/>
            <pc:sldMk cId="195735460" sldId="268"/>
            <ac:spMk id="14" creationId="{D3D12D2C-2955-417E-8A65-FEF0F09C3B75}"/>
          </ac:spMkLst>
        </pc:spChg>
        <pc:spChg chg="add mod">
          <ac:chgData name="Marcos De Lafuente" userId="1a9b4745-a916-4d4d-aabf-c4847f47d24f" providerId="ADAL" clId="{044DB3E7-F5B1-4972-B91A-53056644113D}" dt="2021-10-21T18:19:40.061" v="1026" actId="13822"/>
          <ac:spMkLst>
            <pc:docMk/>
            <pc:sldMk cId="195735460" sldId="268"/>
            <ac:spMk id="15" creationId="{5C2A3515-D2E0-4182-A0D5-C9A5426C4BD2}"/>
          </ac:spMkLst>
        </pc:spChg>
        <pc:spChg chg="add mod">
          <ac:chgData name="Marcos De Lafuente" userId="1a9b4745-a916-4d4d-aabf-c4847f47d24f" providerId="ADAL" clId="{044DB3E7-F5B1-4972-B91A-53056644113D}" dt="2021-10-21T18:19:40.061" v="1026" actId="13822"/>
          <ac:spMkLst>
            <pc:docMk/>
            <pc:sldMk cId="195735460" sldId="268"/>
            <ac:spMk id="16" creationId="{08646E51-4D47-4404-A8A0-E9D464E2FABA}"/>
          </ac:spMkLst>
        </pc:spChg>
        <pc:spChg chg="add mod">
          <ac:chgData name="Marcos De Lafuente" userId="1a9b4745-a916-4d4d-aabf-c4847f47d24f" providerId="ADAL" clId="{044DB3E7-F5B1-4972-B91A-53056644113D}" dt="2021-10-21T18:19:40.061" v="1026" actId="13822"/>
          <ac:spMkLst>
            <pc:docMk/>
            <pc:sldMk cId="195735460" sldId="268"/>
            <ac:spMk id="17" creationId="{F497F3F5-6E59-4C27-B845-2A1EE95068C1}"/>
          </ac:spMkLst>
        </pc:spChg>
        <pc:spChg chg="add mod">
          <ac:chgData name="Marcos De Lafuente" userId="1a9b4745-a916-4d4d-aabf-c4847f47d24f" providerId="ADAL" clId="{044DB3E7-F5B1-4972-B91A-53056644113D}" dt="2021-10-21T18:19:40.061" v="1026" actId="13822"/>
          <ac:spMkLst>
            <pc:docMk/>
            <pc:sldMk cId="195735460" sldId="268"/>
            <ac:spMk id="18" creationId="{22F80524-2CE6-44F6-BE5F-8CAEAB5A0859}"/>
          </ac:spMkLst>
        </pc:spChg>
        <pc:spChg chg="add mod">
          <ac:chgData name="Marcos De Lafuente" userId="1a9b4745-a916-4d4d-aabf-c4847f47d24f" providerId="ADAL" clId="{044DB3E7-F5B1-4972-B91A-53056644113D}" dt="2021-10-21T18:19:40.061" v="1026" actId="13822"/>
          <ac:spMkLst>
            <pc:docMk/>
            <pc:sldMk cId="195735460" sldId="268"/>
            <ac:spMk id="19" creationId="{68ABFEE0-3339-4E56-8A70-BD8C6DC992F3}"/>
          </ac:spMkLst>
        </pc:spChg>
        <pc:spChg chg="add mod">
          <ac:chgData name="Marcos De Lafuente" userId="1a9b4745-a916-4d4d-aabf-c4847f47d24f" providerId="ADAL" clId="{044DB3E7-F5B1-4972-B91A-53056644113D}" dt="2021-10-21T18:19:40.061" v="1026" actId="13822"/>
          <ac:spMkLst>
            <pc:docMk/>
            <pc:sldMk cId="195735460" sldId="268"/>
            <ac:spMk id="20" creationId="{1886D7AE-F264-44D7-AC93-F82C6186578E}"/>
          </ac:spMkLst>
        </pc:spChg>
        <pc:spChg chg="add mod">
          <ac:chgData name="Marcos De Lafuente" userId="1a9b4745-a916-4d4d-aabf-c4847f47d24f" providerId="ADAL" clId="{044DB3E7-F5B1-4972-B91A-53056644113D}" dt="2021-10-21T18:26:57.941" v="1034" actId="13822"/>
          <ac:spMkLst>
            <pc:docMk/>
            <pc:sldMk cId="195735460" sldId="268"/>
            <ac:spMk id="21" creationId="{F700DC8F-8E46-4CEE-80D0-040B0B73FA23}"/>
          </ac:spMkLst>
        </pc:spChg>
        <pc:spChg chg="add mod">
          <ac:chgData name="Marcos De Lafuente" userId="1a9b4745-a916-4d4d-aabf-c4847f47d24f" providerId="ADAL" clId="{044DB3E7-F5B1-4972-B91A-53056644113D}" dt="2021-10-21T18:20:19.588" v="1028" actId="13822"/>
          <ac:spMkLst>
            <pc:docMk/>
            <pc:sldMk cId="195735460" sldId="268"/>
            <ac:spMk id="22" creationId="{9AAFDDA3-2062-42FD-9670-A5C39F1F77E4}"/>
          </ac:spMkLst>
        </pc:spChg>
        <pc:spChg chg="add mod">
          <ac:chgData name="Marcos De Lafuente" userId="1a9b4745-a916-4d4d-aabf-c4847f47d24f" providerId="ADAL" clId="{044DB3E7-F5B1-4972-B91A-53056644113D}" dt="2021-10-21T18:20:19.588" v="1028" actId="13822"/>
          <ac:spMkLst>
            <pc:docMk/>
            <pc:sldMk cId="195735460" sldId="268"/>
            <ac:spMk id="23" creationId="{C3253DA5-D881-4201-9AFD-356DAF6E20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73F3-B5F6-457A-88F9-179480FEF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4C473-D8C7-430E-804C-6F8AACC8D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38E57-850F-4A4A-BBFF-D3105CA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4CE-553B-48A3-92D6-6C1C2F90BC7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8A1B0-3E5A-400A-9E81-07A40A9F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32E4-3B27-41E4-B678-C6D69E24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22-6E00-4582-97A8-BF684D51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3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3EE8-2BE8-422D-92EE-5AEE87BD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1E5F9-980D-489F-A376-A18934FD0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0683-6DB0-4911-A820-D3D95AA8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4CE-553B-48A3-92D6-6C1C2F90BC7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773D3-091C-4ED9-92BA-36256C57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4E13-E267-4885-AB8B-26E8C00C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22-6E00-4582-97A8-BF684D51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0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A052E-C534-442A-A859-141B22F29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EEAB9-0E1F-4E10-8A8E-104B8A578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D0AD8-48B2-47C3-9C38-E4BEC2C5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4CE-553B-48A3-92D6-6C1C2F90BC7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F22E-6E13-4C7B-BC62-0DD56AB5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CE979-D1EF-4502-B576-F97D2333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22-6E00-4582-97A8-BF684D51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7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B455-1F59-4155-9BA2-96F7605C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506C2-D0E6-4BC1-ACEC-6B4AC6DD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C5A8-1BBC-449C-B1DA-73280D07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4CE-553B-48A3-92D6-6C1C2F90BC7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996FD-F02E-42AF-89B6-1C7E8952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D1FF-EA8C-4081-BC6C-B35B6FB8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22-6E00-4582-97A8-BF684D51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80A5-8DCE-44E5-85CE-6808FE93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7ED23-10BE-474C-BAB4-E84158DC0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20AE-64CF-402D-ABF6-C1E51AC2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4CE-553B-48A3-92D6-6C1C2F90BC7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1592B-486C-444B-94B2-0EA65E30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FF531-F111-40DF-A333-F8C9669D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22-6E00-4582-97A8-BF684D51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0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AA2B-0AEB-46AC-A150-56614AEE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A6F5-EC8B-4B52-A690-15B66A8EE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9A86A-DE64-4FEB-9177-C639E03AB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CEFED-107B-4FEB-87B4-E85BC479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4CE-553B-48A3-92D6-6C1C2F90BC7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8361A-BB7C-4CE4-A31A-B96671CE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B05C8-D232-4311-9457-1831EC02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22-6E00-4582-97A8-BF684D51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5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BC74-501F-4F1B-AE1A-B3D21169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2C6FB-CAE2-43F6-ACCE-F7F19FC4B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B8492-9274-4E47-90CF-C7B81FAD2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D783B-9069-4687-BB39-D48655D37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9EB75-DEEC-4DD1-A041-7370FDB19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93DCC-EC9B-40B6-A898-FA63D0EA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4CE-553B-48A3-92D6-6C1C2F90BC7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1CB43-C4FA-415E-B02F-87A67347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2F3B4-8725-4FC1-BEA2-0A1DDEF7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22-6E00-4582-97A8-BF684D51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5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2FBA-9FD5-4E4C-B7C3-CB0CF85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9003C-BCA5-4C9A-901B-869CF57C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4CE-553B-48A3-92D6-6C1C2F90BC7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C933D-A1EF-4617-A0F3-343C3987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8FA55-93D0-4463-93F9-0A2456AD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22-6E00-4582-97A8-BF684D51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0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BBFC3-3FEB-4282-A18B-7BE59910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4CE-553B-48A3-92D6-6C1C2F90BC7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FDE30-3440-4838-9B8A-8784F8FD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BED5E-C3E6-4662-880B-318EB94F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22-6E00-4582-97A8-BF684D51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1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3D61-AAEC-422A-9103-C6EEA824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4C40-F397-4407-B713-F3D78E9C9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60DEB-8872-4582-B06E-B2FB5A67D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1831-4A98-4BA7-B32E-061B745B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4CE-553B-48A3-92D6-6C1C2F90BC7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A2441-0D48-48D2-82B3-40F6F099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F7F27-3C43-48BF-96F1-F1945D2C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22-6E00-4582-97A8-BF684D51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4341-C789-444D-9B2E-792AF6D3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BC80C-E8AE-4375-AAAD-F8C7727D0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55CE-1DFE-4EBE-8C0E-ACF100177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F83C-E2C4-4713-9074-1B6B769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4CE-553B-48A3-92D6-6C1C2F90BC7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4C6F1-7AFB-47FD-87F6-C53686DF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2B39D-FCAF-4F28-9C72-098A43F5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22-6E00-4582-97A8-BF684D51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8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9CDE5-1770-42AC-A248-6B958527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CF7D2-92AD-49EA-BCD3-B90295446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A4222-02A1-40BF-BA3A-E23B27E06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A64CE-553B-48A3-92D6-6C1C2F90BC7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03A2A-5E8F-438F-B235-1287EB6D7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0164-3052-4B44-8883-F89A47B94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C6F22-6E00-4582-97A8-BF684D51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6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B02B-2E70-4347-831B-A24F7EE1E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Frameworks</a:t>
            </a:r>
          </a:p>
        </p:txBody>
      </p:sp>
    </p:spTree>
    <p:extLst>
      <p:ext uri="{BB962C8B-B14F-4D97-AF65-F5344CB8AC3E}">
        <p14:creationId xmlns:p14="http://schemas.microsoft.com/office/powerpoint/2010/main" val="107910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15A4-AF58-4ADD-BE5C-2474C8AB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CBDC-5D2C-4A4D-B2AF-214E1286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  <a:p>
            <a:r>
              <a:rPr lang="en-US" dirty="0"/>
              <a:t>Buttons</a:t>
            </a:r>
          </a:p>
          <a:p>
            <a:r>
              <a:rPr lang="en-US" dirty="0"/>
              <a:t>Dropdowns</a:t>
            </a:r>
          </a:p>
          <a:p>
            <a:r>
              <a:rPr lang="en-US" dirty="0">
                <a:solidFill>
                  <a:schemeClr val="accent2"/>
                </a:solidFill>
              </a:rPr>
              <a:t>Modals</a:t>
            </a:r>
          </a:p>
          <a:p>
            <a:r>
              <a:rPr lang="en-US" dirty="0">
                <a:solidFill>
                  <a:schemeClr val="accent2"/>
                </a:solidFill>
              </a:rPr>
              <a:t>Alerts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7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8BEF-176A-43B5-A9DF-55C039DA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83FC-F385-4240-9668-634A79191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Popovers</a:t>
            </a:r>
          </a:p>
          <a:p>
            <a:r>
              <a:rPr lang="en-US" dirty="0"/>
              <a:t>Progress</a:t>
            </a:r>
          </a:p>
          <a:p>
            <a:r>
              <a:rPr lang="en-US" dirty="0"/>
              <a:t>Spinners</a:t>
            </a:r>
          </a:p>
          <a:p>
            <a:r>
              <a:rPr lang="en-US" dirty="0"/>
              <a:t>Toasts</a:t>
            </a:r>
          </a:p>
          <a:p>
            <a:r>
              <a:rPr lang="en-US" dirty="0"/>
              <a:t>Tooltips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1B17-AF58-403E-903E-356764DB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Themes, colors &amp; branding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EEAB-D602-43BF-9647-10B0CABB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Colors:</a:t>
            </a:r>
          </a:p>
          <a:p>
            <a:pPr lvl="1"/>
            <a:r>
              <a:rPr lang="en-US" dirty="0"/>
              <a:t>Primary</a:t>
            </a:r>
          </a:p>
          <a:p>
            <a:pPr lvl="1"/>
            <a:r>
              <a:rPr lang="en-US" dirty="0"/>
              <a:t>Secondary</a:t>
            </a:r>
          </a:p>
          <a:p>
            <a:pPr lvl="1"/>
            <a:r>
              <a:rPr lang="en-US" dirty="0"/>
              <a:t>Disabled</a:t>
            </a:r>
          </a:p>
          <a:p>
            <a:pPr lvl="1"/>
            <a:r>
              <a:rPr lang="en-US" dirty="0"/>
              <a:t>Warning</a:t>
            </a:r>
          </a:p>
          <a:p>
            <a:pPr lvl="1"/>
            <a:r>
              <a:rPr lang="en-US" dirty="0"/>
              <a:t>Success</a:t>
            </a:r>
          </a:p>
          <a:p>
            <a:pPr lvl="1"/>
            <a:r>
              <a:rPr lang="en-US" dirty="0"/>
              <a:t>Info</a:t>
            </a:r>
          </a:p>
          <a:p>
            <a:pPr lvl="1"/>
            <a:r>
              <a:rPr lang="en-US" dirty="0"/>
              <a:t>Danger/error</a:t>
            </a:r>
          </a:p>
          <a:p>
            <a:pPr lvl="1"/>
            <a:r>
              <a:rPr lang="en-US" dirty="0"/>
              <a:t>Light/Dark</a:t>
            </a:r>
          </a:p>
          <a:p>
            <a:r>
              <a:rPr lang="en-US" dirty="0"/>
              <a:t>Theme is customizable in most CSS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4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53CA-8260-4C4C-B6C6-B3884DBD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47FDC-4201-41D2-93C0-F46647E0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framework is a code library that abstracts common web designs and makes the designs easier for a developer to implement in their web apps. In simple terms, a CSS framework is a collection of CSS style-sheets that are prepped and ready to use.</a:t>
            </a:r>
          </a:p>
        </p:txBody>
      </p:sp>
    </p:spTree>
    <p:extLst>
      <p:ext uri="{BB962C8B-B14F-4D97-AF65-F5344CB8AC3E}">
        <p14:creationId xmlns:p14="http://schemas.microsoft.com/office/powerpoint/2010/main" val="220786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8EFF-E9F1-469D-B86A-6962EE98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CSS frameworks?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CD60-0738-4280-A3C6-83ACB29E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Speeds up your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Enables cross-browser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Enforces good web design habits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Gives you clean and symmetrical layouts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They make your styling workflow productive, clean, and maintainable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2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5288-D906-4B06-8B4A-31AC2393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3B2F-8C4A-4869-901E-3C1BCC6F9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  <a:p>
            <a:r>
              <a:rPr lang="en-US" dirty="0"/>
              <a:t>Materialize</a:t>
            </a:r>
          </a:p>
          <a:p>
            <a:r>
              <a:rPr lang="en-US" dirty="0"/>
              <a:t>Tailwind</a:t>
            </a:r>
          </a:p>
          <a:p>
            <a:r>
              <a:rPr lang="en-US" dirty="0" err="1"/>
              <a:t>Bulma</a:t>
            </a:r>
            <a:endParaRPr lang="en-US" dirty="0"/>
          </a:p>
          <a:p>
            <a:r>
              <a:rPr lang="en-US" dirty="0"/>
              <a:t>Among many others…</a:t>
            </a:r>
          </a:p>
        </p:txBody>
      </p:sp>
    </p:spTree>
    <p:extLst>
      <p:ext uri="{BB962C8B-B14F-4D97-AF65-F5344CB8AC3E}">
        <p14:creationId xmlns:p14="http://schemas.microsoft.com/office/powerpoint/2010/main" val="233597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9993-98E0-46CD-A057-915E9C85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2E71-F9A6-4F95-BAE0-3B83FDA8D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and grid system</a:t>
            </a:r>
          </a:p>
          <a:p>
            <a:r>
              <a:rPr lang="en-US" dirty="0"/>
              <a:t>Navigation components</a:t>
            </a:r>
          </a:p>
          <a:p>
            <a:r>
              <a:rPr lang="en-US" dirty="0"/>
              <a:t>Content components</a:t>
            </a:r>
          </a:p>
          <a:p>
            <a:r>
              <a:rPr lang="en-US" dirty="0"/>
              <a:t>User interaction components</a:t>
            </a:r>
          </a:p>
          <a:p>
            <a:r>
              <a:rPr lang="en-US" dirty="0"/>
              <a:t>User feedback components</a:t>
            </a:r>
          </a:p>
        </p:txBody>
      </p:sp>
    </p:spTree>
    <p:extLst>
      <p:ext uri="{BB962C8B-B14F-4D97-AF65-F5344CB8AC3E}">
        <p14:creationId xmlns:p14="http://schemas.microsoft.com/office/powerpoint/2010/main" val="118734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2837-5557-43C6-ADF2-161BC2AB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E10D-FF88-4BC3-913E-71005C89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Columns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81D101-DA39-47AA-BD97-551CF474CB09}"/>
              </a:ext>
            </a:extLst>
          </p:cNvPr>
          <p:cNvSpPr/>
          <p:nvPr/>
        </p:nvSpPr>
        <p:spPr>
          <a:xfrm>
            <a:off x="1164773" y="2394284"/>
            <a:ext cx="8358836" cy="103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3686B-8477-452C-B8E9-C93898337D3F}"/>
              </a:ext>
            </a:extLst>
          </p:cNvPr>
          <p:cNvSpPr/>
          <p:nvPr/>
        </p:nvSpPr>
        <p:spPr>
          <a:xfrm>
            <a:off x="1164771" y="4496782"/>
            <a:ext cx="8358837" cy="103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CA4E8A-F0AC-4E17-A1D7-0F49516E8D3F}"/>
              </a:ext>
            </a:extLst>
          </p:cNvPr>
          <p:cNvSpPr/>
          <p:nvPr/>
        </p:nvSpPr>
        <p:spPr>
          <a:xfrm>
            <a:off x="1311688" y="4711959"/>
            <a:ext cx="597159" cy="583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4B0C03-6B26-45BB-921C-B2FBD9A7C506}"/>
              </a:ext>
            </a:extLst>
          </p:cNvPr>
          <p:cNvSpPr/>
          <p:nvPr/>
        </p:nvSpPr>
        <p:spPr>
          <a:xfrm>
            <a:off x="1994134" y="4703547"/>
            <a:ext cx="597159" cy="583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D12D2C-2955-417E-8A65-FEF0F09C3B75}"/>
              </a:ext>
            </a:extLst>
          </p:cNvPr>
          <p:cNvSpPr/>
          <p:nvPr/>
        </p:nvSpPr>
        <p:spPr>
          <a:xfrm>
            <a:off x="2668392" y="4706446"/>
            <a:ext cx="597159" cy="583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A3515-D2E0-4182-A0D5-C9A5426C4BD2}"/>
              </a:ext>
            </a:extLst>
          </p:cNvPr>
          <p:cNvSpPr/>
          <p:nvPr/>
        </p:nvSpPr>
        <p:spPr>
          <a:xfrm>
            <a:off x="3342061" y="4703547"/>
            <a:ext cx="597159" cy="583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46E51-4D47-4404-A8A0-E9D464E2FABA}"/>
              </a:ext>
            </a:extLst>
          </p:cNvPr>
          <p:cNvSpPr/>
          <p:nvPr/>
        </p:nvSpPr>
        <p:spPr>
          <a:xfrm>
            <a:off x="4008333" y="4703540"/>
            <a:ext cx="597159" cy="583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97F3F5-6E59-4C27-B845-2A1EE95068C1}"/>
              </a:ext>
            </a:extLst>
          </p:cNvPr>
          <p:cNvSpPr/>
          <p:nvPr/>
        </p:nvSpPr>
        <p:spPr>
          <a:xfrm>
            <a:off x="4686174" y="4707596"/>
            <a:ext cx="597159" cy="583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F80524-2CE6-44F6-BE5F-8CAEAB5A0859}"/>
              </a:ext>
            </a:extLst>
          </p:cNvPr>
          <p:cNvSpPr/>
          <p:nvPr/>
        </p:nvSpPr>
        <p:spPr>
          <a:xfrm>
            <a:off x="5358673" y="4703546"/>
            <a:ext cx="597159" cy="583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ABFEE0-3339-4E56-8A70-BD8C6DC992F3}"/>
              </a:ext>
            </a:extLst>
          </p:cNvPr>
          <p:cNvSpPr/>
          <p:nvPr/>
        </p:nvSpPr>
        <p:spPr>
          <a:xfrm>
            <a:off x="6030856" y="4703545"/>
            <a:ext cx="597159" cy="583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86D7AE-F264-44D7-AC93-F82C6186578E}"/>
              </a:ext>
            </a:extLst>
          </p:cNvPr>
          <p:cNvSpPr/>
          <p:nvPr/>
        </p:nvSpPr>
        <p:spPr>
          <a:xfrm>
            <a:off x="6710124" y="4703544"/>
            <a:ext cx="597159" cy="583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0DC8F-8E46-4CEE-80D0-040B0B73FA23}"/>
              </a:ext>
            </a:extLst>
          </p:cNvPr>
          <p:cNvSpPr/>
          <p:nvPr/>
        </p:nvSpPr>
        <p:spPr>
          <a:xfrm>
            <a:off x="7378214" y="4703543"/>
            <a:ext cx="597159" cy="583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AFDDA3-2062-42FD-9670-A5C39F1F77E4}"/>
              </a:ext>
            </a:extLst>
          </p:cNvPr>
          <p:cNvSpPr/>
          <p:nvPr/>
        </p:nvSpPr>
        <p:spPr>
          <a:xfrm>
            <a:off x="8038820" y="4703542"/>
            <a:ext cx="597159" cy="583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253DA5-D881-4201-9AFD-356DAF6E2079}"/>
              </a:ext>
            </a:extLst>
          </p:cNvPr>
          <p:cNvSpPr/>
          <p:nvPr/>
        </p:nvSpPr>
        <p:spPr>
          <a:xfrm>
            <a:off x="8720334" y="4703541"/>
            <a:ext cx="597159" cy="583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6F44-E118-4FF0-8454-202F141D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E062A5-AC4F-4F0B-AA47-6B06F7DBDB9A}"/>
              </a:ext>
            </a:extLst>
          </p:cNvPr>
          <p:cNvSpPr/>
          <p:nvPr/>
        </p:nvSpPr>
        <p:spPr>
          <a:xfrm>
            <a:off x="336884" y="1203158"/>
            <a:ext cx="11526253" cy="536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42BD2-4DD7-4FDF-87E3-75EB1428E6DB}"/>
              </a:ext>
            </a:extLst>
          </p:cNvPr>
          <p:cNvSpPr/>
          <p:nvPr/>
        </p:nvSpPr>
        <p:spPr>
          <a:xfrm>
            <a:off x="336884" y="1203159"/>
            <a:ext cx="11518232" cy="5213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2BE815-E56D-4B9E-AA0B-EE27E8FBE4B6}"/>
              </a:ext>
            </a:extLst>
          </p:cNvPr>
          <p:cNvSpPr/>
          <p:nvPr/>
        </p:nvSpPr>
        <p:spPr>
          <a:xfrm>
            <a:off x="465221" y="1852863"/>
            <a:ext cx="1812758" cy="457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NAV /</a:t>
            </a:r>
          </a:p>
          <a:p>
            <a:pPr algn="ctr"/>
            <a:r>
              <a:rPr lang="en-US" dirty="0"/>
              <a:t>SIDE MENU 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DFF9D-863F-4BBC-98A1-E55BAB1F3746}"/>
              </a:ext>
            </a:extLst>
          </p:cNvPr>
          <p:cNvSpPr/>
          <p:nvPr/>
        </p:nvSpPr>
        <p:spPr>
          <a:xfrm>
            <a:off x="2438400" y="1852862"/>
            <a:ext cx="6849979" cy="45720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CONTENT (8)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011ACE-35B5-4700-82C1-1F2866603578}"/>
              </a:ext>
            </a:extLst>
          </p:cNvPr>
          <p:cNvSpPr/>
          <p:nvPr/>
        </p:nvSpPr>
        <p:spPr>
          <a:xfrm>
            <a:off x="9448799" y="1852862"/>
            <a:ext cx="2277980" cy="4572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NAV (2)</a:t>
            </a:r>
          </a:p>
        </p:txBody>
      </p:sp>
    </p:spTree>
    <p:extLst>
      <p:ext uri="{BB962C8B-B14F-4D97-AF65-F5344CB8AC3E}">
        <p14:creationId xmlns:p14="http://schemas.microsoft.com/office/powerpoint/2010/main" val="1543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FAA8-26E6-4565-8E5A-E4C50CBC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C0A7-D698-42B4-9FDC-5D146A35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Navbar</a:t>
            </a:r>
          </a:p>
          <a:p>
            <a:r>
              <a:rPr lang="en-US" dirty="0"/>
              <a:t>Breadcrumb</a:t>
            </a:r>
          </a:p>
          <a:p>
            <a:r>
              <a:rPr lang="en-US" dirty="0" err="1"/>
              <a:t>Navs</a:t>
            </a:r>
            <a:endParaRPr lang="en-US" dirty="0"/>
          </a:p>
          <a:p>
            <a:r>
              <a:rPr lang="en-US" dirty="0"/>
              <a:t>Tabs</a:t>
            </a:r>
          </a:p>
        </p:txBody>
      </p:sp>
    </p:spTree>
    <p:extLst>
      <p:ext uri="{BB962C8B-B14F-4D97-AF65-F5344CB8AC3E}">
        <p14:creationId xmlns:p14="http://schemas.microsoft.com/office/powerpoint/2010/main" val="149321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4C9E-7E96-43A4-94E7-560EA034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CEA9-D4E9-48A4-B294-ED523734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Typography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Accordion</a:t>
            </a:r>
          </a:p>
          <a:p>
            <a:r>
              <a:rPr lang="en-US" dirty="0"/>
              <a:t>Cards</a:t>
            </a:r>
          </a:p>
          <a:p>
            <a:r>
              <a:rPr lang="en-US" dirty="0"/>
              <a:t>Carousel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0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</TotalTime>
  <Words>189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CSS Frameworks</vt:lpstr>
      <vt:lpstr>CSS Framework</vt:lpstr>
      <vt:lpstr>Why use CSS frameworks?</vt:lpstr>
      <vt:lpstr>CSS Frameworks</vt:lpstr>
      <vt:lpstr>Components</vt:lpstr>
      <vt:lpstr>Layout</vt:lpstr>
      <vt:lpstr>Common layout</vt:lpstr>
      <vt:lpstr>Navigation components</vt:lpstr>
      <vt:lpstr>Content components</vt:lpstr>
      <vt:lpstr>User interaction</vt:lpstr>
      <vt:lpstr>User feedback</vt:lpstr>
      <vt:lpstr>Themes, colors &amp; branding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De Lafuente</dc:creator>
  <cp:lastModifiedBy>Marcos De Lafuente</cp:lastModifiedBy>
  <cp:revision>1</cp:revision>
  <dcterms:created xsi:type="dcterms:W3CDTF">2021-10-20T16:35:59Z</dcterms:created>
  <dcterms:modified xsi:type="dcterms:W3CDTF">2021-10-21T18:47:14Z</dcterms:modified>
</cp:coreProperties>
</file>