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60" r:id="rId4"/>
    <p:sldId id="265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AE449-C909-9348-9791-C86680FCA28D}" type="datetimeFigureOut">
              <a:rPr lang="en-MX" smtClean="0"/>
              <a:t>03/11/21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AF6AB-E6D6-4A47-B524-D9B049C1C6F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7452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AF6AB-E6D6-4A47-B524-D9B049C1C6F9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1426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puzzle bridge connecting two puzzle islands">
            <a:extLst>
              <a:ext uri="{FF2B5EF4-FFF2-40B4-BE49-F238E27FC236}">
                <a16:creationId xmlns:a16="http://schemas.microsoft.com/office/drawing/2014/main" id="{DC8355DE-F8F5-4005-BBE1-E10E63BAEC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530" r="-1" b="1445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0852A9-C9FB-8748-AF90-72E92AADD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MX" dirty="0">
                <a:solidFill>
                  <a:srgbClr val="FFFFFF"/>
                </a:solidFill>
                <a:latin typeface="Audiowide" panose="02000503000000020004" pitchFamily="2" charset="0"/>
              </a:rPr>
              <a:t>Cesar Rodriguez</a:t>
            </a:r>
            <a:br>
              <a:rPr lang="en-MX" dirty="0">
                <a:solidFill>
                  <a:srgbClr val="FFFFFF"/>
                </a:solidFill>
              </a:rPr>
            </a:br>
            <a:endParaRPr lang="en-MX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5F610-6210-354C-A085-EF222B04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n-MX" sz="4400" dirty="0">
                <a:solidFill>
                  <a:srgbClr val="FFFFFF"/>
                </a:solidFill>
                <a:latin typeface="Eras Medium ITC" panose="020F0502020204030204" pitchFamily="34" charset="0"/>
                <a:cs typeface="Eras Medium ITC" panose="020F0502020204030204" pitchFamily="34" charset="0"/>
              </a:rPr>
              <a:t>Webpack and eslint</a:t>
            </a:r>
          </a:p>
        </p:txBody>
      </p:sp>
    </p:spTree>
    <p:extLst>
      <p:ext uri="{BB962C8B-B14F-4D97-AF65-F5344CB8AC3E}">
        <p14:creationId xmlns:p14="http://schemas.microsoft.com/office/powerpoint/2010/main" val="1872843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transpiler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to </a:t>
            </a:r>
            <a:r>
              <a:rPr lang="es-ES" dirty="0" err="1"/>
              <a:t>completely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capabilitiesof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, and use more </a:t>
            </a: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Play round </a:t>
            </a:r>
            <a:r>
              <a:rPr lang="es-ES" dirty="0" err="1"/>
              <a:t>with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n-US" dirty="0"/>
              <a:t>https://</a:t>
            </a:r>
            <a:r>
              <a:rPr lang="en-US" dirty="0" err="1"/>
              <a:t>babeljs.io</a:t>
            </a:r>
            <a:r>
              <a:rPr lang="en-US" dirty="0"/>
              <a:t>/</a:t>
            </a:r>
            <a:r>
              <a:rPr lang="en-US" dirty="0" err="1"/>
              <a:t>repl</a:t>
            </a:r>
            <a:r>
              <a:rPr lang="en-US" dirty="0"/>
              <a:t>/#?browsers=defaults%2C%20not%20ie%2011%2C%20not%20ie_mob%2011&amp;build=&amp;</a:t>
            </a:r>
            <a:r>
              <a:rPr lang="en-US" dirty="0" err="1"/>
              <a:t>builtIns</a:t>
            </a:r>
            <a:r>
              <a:rPr lang="en-US" dirty="0"/>
              <a:t>=</a:t>
            </a:r>
            <a:r>
              <a:rPr lang="en-US" dirty="0" err="1"/>
              <a:t>false&amp;corejs</a:t>
            </a:r>
            <a:r>
              <a:rPr lang="en-US" dirty="0"/>
              <a:t>=3.6&amp;spec=</a:t>
            </a:r>
            <a:r>
              <a:rPr lang="en-US" dirty="0" err="1"/>
              <a:t>false&amp;loose</a:t>
            </a:r>
            <a:r>
              <a:rPr lang="en-US" dirty="0"/>
              <a:t>=</a:t>
            </a:r>
            <a:r>
              <a:rPr lang="en-US" dirty="0" err="1"/>
              <a:t>false&amp;code_lz</a:t>
            </a:r>
            <a:r>
              <a:rPr lang="en-US" dirty="0"/>
              <a:t>=</a:t>
            </a:r>
            <a:r>
              <a:rPr lang="en-US" dirty="0" err="1"/>
              <a:t>Q&amp;debug</a:t>
            </a:r>
            <a:r>
              <a:rPr lang="en-US" dirty="0"/>
              <a:t>=</a:t>
            </a:r>
            <a:r>
              <a:rPr lang="en-US" dirty="0" err="1"/>
              <a:t>false&amp;forceAllTransforms</a:t>
            </a:r>
            <a:r>
              <a:rPr lang="en-US" dirty="0"/>
              <a:t>=</a:t>
            </a:r>
            <a:r>
              <a:rPr lang="en-US" dirty="0" err="1"/>
              <a:t>false&amp;shippedProposals</a:t>
            </a:r>
            <a:r>
              <a:rPr lang="en-US" dirty="0"/>
              <a:t>=</a:t>
            </a:r>
            <a:r>
              <a:rPr lang="en-US" dirty="0" err="1"/>
              <a:t>false&amp;circleciRepo</a:t>
            </a:r>
            <a:r>
              <a:rPr lang="en-US" dirty="0"/>
              <a:t>=&amp;evaluate=</a:t>
            </a:r>
            <a:r>
              <a:rPr lang="en-US" dirty="0" err="1"/>
              <a:t>false&amp;fileSize</a:t>
            </a:r>
            <a:r>
              <a:rPr lang="en-US" dirty="0"/>
              <a:t>=</a:t>
            </a:r>
            <a:r>
              <a:rPr lang="en-US" dirty="0" err="1"/>
              <a:t>false&amp;timeTravel</a:t>
            </a:r>
            <a:r>
              <a:rPr lang="en-US" dirty="0"/>
              <a:t>=</a:t>
            </a:r>
            <a:r>
              <a:rPr lang="en-US" dirty="0" err="1"/>
              <a:t>false&amp;sourceType</a:t>
            </a:r>
            <a:r>
              <a:rPr lang="en-US" dirty="0"/>
              <a:t>=</a:t>
            </a:r>
            <a:r>
              <a:rPr lang="en-US" dirty="0" err="1"/>
              <a:t>module&amp;lineWrap</a:t>
            </a:r>
            <a:r>
              <a:rPr lang="en-US" dirty="0"/>
              <a:t>=</a:t>
            </a:r>
            <a:r>
              <a:rPr lang="en-US" dirty="0" err="1"/>
              <a:t>true&amp;presets</a:t>
            </a:r>
            <a:r>
              <a:rPr lang="en-US" dirty="0"/>
              <a:t>=env%2Creact%2Cstage-2&amp;prettier=</a:t>
            </a:r>
            <a:r>
              <a:rPr lang="en-US" dirty="0" err="1"/>
              <a:t>false&amp;targets</a:t>
            </a:r>
            <a:r>
              <a:rPr lang="en-US" dirty="0"/>
              <a:t>=&amp;version=7.16.2&amp;externalPlugins=&amp;assumptions=%7B%7D</a:t>
            </a:r>
            <a:endParaRPr lang="en-MX" dirty="0"/>
          </a:p>
          <a:p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15946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Webpack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a </a:t>
            </a:r>
            <a:r>
              <a:rPr lang="es-ES" dirty="0" err="1"/>
              <a:t>lot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bundling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and be </a:t>
            </a:r>
            <a:r>
              <a:rPr lang="es-ES" dirty="0" err="1"/>
              <a:t>able</a:t>
            </a:r>
            <a:r>
              <a:rPr lang="es-ES" dirty="0"/>
              <a:t> to </a:t>
            </a:r>
            <a:r>
              <a:rPr lang="es-ES" dirty="0" err="1"/>
              <a:t>serve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easier</a:t>
            </a:r>
            <a:r>
              <a:rPr lang="en-MX" dirty="0"/>
              <a:t>, to make it more portable, more performant etc.</a:t>
            </a:r>
          </a:p>
          <a:p>
            <a:endParaRPr lang="en-MX" dirty="0"/>
          </a:p>
          <a:p>
            <a:r>
              <a:rPr lang="es-ES" dirty="0"/>
              <a:t>https://</a:t>
            </a:r>
            <a:r>
              <a:rPr lang="es-ES" dirty="0" err="1"/>
              <a:t>webpack.js.org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657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ADD-E721-F44B-89EE-B4651286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Eslint And Prettier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E916-CCD4-D64D-9FAD-2F751366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386"/>
            <a:ext cx="10515600" cy="4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Are tolos </a:t>
            </a:r>
            <a:r>
              <a:rPr lang="es-ES" dirty="0" err="1"/>
              <a:t>that</a:t>
            </a:r>
            <a:r>
              <a:rPr lang="es-ES" dirty="0"/>
              <a:t> in </a:t>
            </a:r>
            <a:r>
              <a:rPr lang="es-ES" dirty="0" err="1"/>
              <a:t>collaboration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IDE(sublime </a:t>
            </a:r>
            <a:r>
              <a:rPr lang="es-ES" dirty="0" err="1"/>
              <a:t>text</a:t>
            </a:r>
            <a:r>
              <a:rPr lang="es-ES" dirty="0"/>
              <a:t>, </a:t>
            </a:r>
            <a:r>
              <a:rPr lang="es-ES" dirty="0" err="1"/>
              <a:t>vscode</a:t>
            </a:r>
            <a:r>
              <a:rPr lang="es-ES" dirty="0"/>
              <a:t>)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to </a:t>
            </a:r>
            <a:r>
              <a:rPr lang="es-ES" dirty="0" err="1"/>
              <a:t>detect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in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cause </a:t>
            </a:r>
            <a:r>
              <a:rPr lang="es-ES" dirty="0" err="1"/>
              <a:t>bigger</a:t>
            </a:r>
            <a:r>
              <a:rPr lang="es-ES" dirty="0"/>
              <a:t> </a:t>
            </a:r>
            <a:r>
              <a:rPr lang="es-ES" dirty="0" err="1"/>
              <a:t>issues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hints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be </a:t>
            </a:r>
            <a:r>
              <a:rPr lang="es-ES" dirty="0" err="1"/>
              <a:t>wrong</a:t>
            </a:r>
            <a:r>
              <a:rPr lang="es-ES" dirty="0"/>
              <a:t>.</a:t>
            </a:r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540944605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53B620"/>
      </a:accent1>
      <a:accent2>
        <a:srgbClr val="88AE13"/>
      </a:accent2>
      <a:accent3>
        <a:srgbClr val="B99F21"/>
      </a:accent3>
      <a:accent4>
        <a:srgbClr val="D56617"/>
      </a:accent4>
      <a:accent5>
        <a:srgbClr val="E7292A"/>
      </a:accent5>
      <a:accent6>
        <a:srgbClr val="D51767"/>
      </a:accent6>
      <a:hlink>
        <a:srgbClr val="BF543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233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Audiowide</vt:lpstr>
      <vt:lpstr>Avenir Next LT Pro</vt:lpstr>
      <vt:lpstr>Calibri</vt:lpstr>
      <vt:lpstr>Eras Medium ITC</vt:lpstr>
      <vt:lpstr>Footlight MT Light</vt:lpstr>
      <vt:lpstr>ArchVTI</vt:lpstr>
      <vt:lpstr>Cesar Rodriguez </vt:lpstr>
      <vt:lpstr>Babel</vt:lpstr>
      <vt:lpstr>Webpack</vt:lpstr>
      <vt:lpstr>Eslint And Prettier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 Rodriguez </dc:title>
  <dc:creator>Cesar Enrique Rodriguez Chavez</dc:creator>
  <cp:lastModifiedBy>Cesar Enrique Rodriguez Chavez</cp:lastModifiedBy>
  <cp:revision>4</cp:revision>
  <dcterms:created xsi:type="dcterms:W3CDTF">2021-10-20T01:59:14Z</dcterms:created>
  <dcterms:modified xsi:type="dcterms:W3CDTF">2021-11-03T19:03:08Z</dcterms:modified>
</cp:coreProperties>
</file>