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0" r:id="rId5"/>
    <p:sldId id="261" r:id="rId6"/>
    <p:sldId id="262" r:id="rId7"/>
    <p:sldId id="263" r:id="rId8"/>
    <p:sldId id="259"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316" autoAdjust="0"/>
  </p:normalViewPr>
  <p:slideViewPr>
    <p:cSldViewPr snapToGrid="0">
      <p:cViewPr varScale="1">
        <p:scale>
          <a:sx n="93" d="100"/>
          <a:sy n="93" d="100"/>
        </p:scale>
        <p:origin x="12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829F5E-72BA-4784-87A7-CD775925D786}"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8E7D11-669F-449E-873D-133640FC4286}" type="slidenum">
              <a:rPr lang="en-US" smtClean="0"/>
              <a:t>‹#›</a:t>
            </a:fld>
            <a:endParaRPr lang="en-US"/>
          </a:p>
        </p:txBody>
      </p:sp>
    </p:spTree>
    <p:extLst>
      <p:ext uri="{BB962C8B-B14F-4D97-AF65-F5344CB8AC3E}">
        <p14:creationId xmlns:p14="http://schemas.microsoft.com/office/powerpoint/2010/main" val="255385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1A1A1A"/>
                </a:solidFill>
                <a:effectLst/>
                <a:latin typeface="-apple-system"/>
              </a:rPr>
              <a:t>Line 1:</a:t>
            </a:r>
            <a:r>
              <a:rPr lang="en-US" b="0" i="0" dirty="0">
                <a:solidFill>
                  <a:srgbClr val="1A1A1A"/>
                </a:solidFill>
                <a:effectLst/>
                <a:latin typeface="-apple-system"/>
              </a:rPr>
              <a:t> We import the </a:t>
            </a:r>
            <a:r>
              <a:rPr lang="en-US" b="0" i="0" dirty="0" err="1">
                <a:solidFill>
                  <a:srgbClr val="1A1A1A"/>
                </a:solidFill>
                <a:effectLst/>
                <a:latin typeface="-apple-system"/>
              </a:rPr>
              <a:t>useState</a:t>
            </a:r>
            <a:r>
              <a:rPr lang="en-US" b="0" i="0" dirty="0">
                <a:solidFill>
                  <a:srgbClr val="1A1A1A"/>
                </a:solidFill>
                <a:effectLst/>
                <a:latin typeface="-apple-system"/>
              </a:rPr>
              <a:t> Hook from React. It lets us keep local state in a function component.</a:t>
            </a:r>
          </a:p>
          <a:p>
            <a:pPr algn="l">
              <a:buFont typeface="Arial" panose="020B0604020202020204" pitchFamily="34" charset="0"/>
              <a:buChar char="•"/>
            </a:pPr>
            <a:r>
              <a:rPr lang="en-US" b="1" i="0" dirty="0">
                <a:solidFill>
                  <a:srgbClr val="1A1A1A"/>
                </a:solidFill>
                <a:effectLst/>
                <a:latin typeface="-apple-system"/>
              </a:rPr>
              <a:t>Line 4:</a:t>
            </a:r>
            <a:r>
              <a:rPr lang="en-US" b="0" i="0" dirty="0">
                <a:solidFill>
                  <a:srgbClr val="1A1A1A"/>
                </a:solidFill>
                <a:effectLst/>
                <a:latin typeface="-apple-system"/>
              </a:rPr>
              <a:t> Inside the Example component, we declare a new state variable by calling the </a:t>
            </a:r>
            <a:r>
              <a:rPr lang="en-US" b="0" i="0" dirty="0" err="1">
                <a:solidFill>
                  <a:srgbClr val="1A1A1A"/>
                </a:solidFill>
                <a:effectLst/>
                <a:latin typeface="-apple-system"/>
              </a:rPr>
              <a:t>useState</a:t>
            </a:r>
            <a:r>
              <a:rPr lang="en-US" b="0" i="0" dirty="0">
                <a:solidFill>
                  <a:srgbClr val="1A1A1A"/>
                </a:solidFill>
                <a:effectLst/>
                <a:latin typeface="-apple-system"/>
              </a:rPr>
              <a:t> Hook. It returns a pair of values, to which we give names. We’re calling our variable count because it holds the number of button clicks. We initialize it to zero by passing 0 as the only </a:t>
            </a:r>
            <a:r>
              <a:rPr lang="en-US" b="0" i="0" dirty="0" err="1">
                <a:solidFill>
                  <a:srgbClr val="1A1A1A"/>
                </a:solidFill>
                <a:effectLst/>
                <a:latin typeface="-apple-system"/>
              </a:rPr>
              <a:t>useState</a:t>
            </a:r>
            <a:r>
              <a:rPr lang="en-US" b="0" i="0" dirty="0">
                <a:solidFill>
                  <a:srgbClr val="1A1A1A"/>
                </a:solidFill>
                <a:effectLst/>
                <a:latin typeface="-apple-system"/>
              </a:rPr>
              <a:t> argument. The second returned item is itself a function. It lets us update the count so we’ll name it </a:t>
            </a:r>
            <a:r>
              <a:rPr lang="en-US" b="0" i="0" dirty="0" err="1">
                <a:solidFill>
                  <a:srgbClr val="1A1A1A"/>
                </a:solidFill>
                <a:effectLst/>
                <a:latin typeface="-apple-system"/>
              </a:rPr>
              <a:t>setCount</a:t>
            </a:r>
            <a:r>
              <a:rPr lang="en-US" b="0" i="0" dirty="0">
                <a:solidFill>
                  <a:srgbClr val="1A1A1A"/>
                </a:solidFill>
                <a:effectLst/>
                <a:latin typeface="-apple-system"/>
              </a:rPr>
              <a:t>.</a:t>
            </a:r>
          </a:p>
          <a:p>
            <a:pPr algn="l">
              <a:buFont typeface="Arial" panose="020B0604020202020204" pitchFamily="34" charset="0"/>
              <a:buChar char="•"/>
            </a:pPr>
            <a:r>
              <a:rPr lang="en-US" b="1" i="0" dirty="0">
                <a:solidFill>
                  <a:srgbClr val="1A1A1A"/>
                </a:solidFill>
                <a:effectLst/>
                <a:latin typeface="-apple-system"/>
              </a:rPr>
              <a:t>Line 9:</a:t>
            </a:r>
            <a:r>
              <a:rPr lang="en-US" b="0" i="0" dirty="0">
                <a:solidFill>
                  <a:srgbClr val="1A1A1A"/>
                </a:solidFill>
                <a:effectLst/>
                <a:latin typeface="-apple-system"/>
              </a:rPr>
              <a:t> When the user clicks, we call </a:t>
            </a:r>
            <a:r>
              <a:rPr lang="en-US" b="0" i="0" dirty="0" err="1">
                <a:solidFill>
                  <a:srgbClr val="1A1A1A"/>
                </a:solidFill>
                <a:effectLst/>
                <a:latin typeface="-apple-system"/>
              </a:rPr>
              <a:t>setCount</a:t>
            </a:r>
            <a:r>
              <a:rPr lang="en-US" b="0" i="0" dirty="0">
                <a:solidFill>
                  <a:srgbClr val="1A1A1A"/>
                </a:solidFill>
                <a:effectLst/>
                <a:latin typeface="-apple-system"/>
              </a:rPr>
              <a:t> with a new value. React will then re-render the Example component, passing the new count value to it.</a:t>
            </a:r>
          </a:p>
          <a:p>
            <a:endParaRPr lang="en-US" dirty="0"/>
          </a:p>
        </p:txBody>
      </p:sp>
      <p:sp>
        <p:nvSpPr>
          <p:cNvPr id="4" name="Slide Number Placeholder 3"/>
          <p:cNvSpPr>
            <a:spLocks noGrp="1"/>
          </p:cNvSpPr>
          <p:nvPr>
            <p:ph type="sldNum" sz="quarter" idx="5"/>
          </p:nvPr>
        </p:nvSpPr>
        <p:spPr/>
        <p:txBody>
          <a:bodyPr/>
          <a:lstStyle/>
          <a:p>
            <a:fld id="{928E7D11-669F-449E-873D-133640FC4286}" type="slidenum">
              <a:rPr lang="en-US" smtClean="0"/>
              <a:t>3</a:t>
            </a:fld>
            <a:endParaRPr lang="en-US"/>
          </a:p>
        </p:txBody>
      </p:sp>
    </p:spTree>
    <p:extLst>
      <p:ext uri="{BB962C8B-B14F-4D97-AF65-F5344CB8AC3E}">
        <p14:creationId xmlns:p14="http://schemas.microsoft.com/office/powerpoint/2010/main" val="157367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8E7D11-669F-449E-873D-133640FC4286}" type="slidenum">
              <a:rPr lang="en-US" smtClean="0"/>
              <a:t>7</a:t>
            </a:fld>
            <a:endParaRPr lang="en-US"/>
          </a:p>
        </p:txBody>
      </p:sp>
    </p:spTree>
    <p:extLst>
      <p:ext uri="{BB962C8B-B14F-4D97-AF65-F5344CB8AC3E}">
        <p14:creationId xmlns:p14="http://schemas.microsoft.com/office/powerpoint/2010/main" val="345315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8E7D11-669F-449E-873D-133640FC4286}" type="slidenum">
              <a:rPr lang="en-US" smtClean="0"/>
              <a:t>9</a:t>
            </a:fld>
            <a:endParaRPr lang="en-US"/>
          </a:p>
        </p:txBody>
      </p:sp>
    </p:spTree>
    <p:extLst>
      <p:ext uri="{BB962C8B-B14F-4D97-AF65-F5344CB8AC3E}">
        <p14:creationId xmlns:p14="http://schemas.microsoft.com/office/powerpoint/2010/main" val="3218306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E7FB-8DB4-4705-9A45-B4D234B7BD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940FE9-5BB1-495C-903E-1FA4BA1E01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934858-E45D-4E29-B792-D35B0840362D}"/>
              </a:ext>
            </a:extLst>
          </p:cNvPr>
          <p:cNvSpPr>
            <a:spLocks noGrp="1"/>
          </p:cNvSpPr>
          <p:nvPr>
            <p:ph type="dt" sz="half" idx="10"/>
          </p:nvPr>
        </p:nvSpPr>
        <p:spPr/>
        <p:txBody>
          <a:bodyPr/>
          <a:lstStyle/>
          <a:p>
            <a:fld id="{A9A8483E-5A63-4DD0-B3CB-67690B996B00}" type="datetimeFigureOut">
              <a:rPr lang="en-US" smtClean="0"/>
              <a:t>11/8/2021</a:t>
            </a:fld>
            <a:endParaRPr lang="en-US"/>
          </a:p>
        </p:txBody>
      </p:sp>
      <p:sp>
        <p:nvSpPr>
          <p:cNvPr id="5" name="Footer Placeholder 4">
            <a:extLst>
              <a:ext uri="{FF2B5EF4-FFF2-40B4-BE49-F238E27FC236}">
                <a16:creationId xmlns:a16="http://schemas.microsoft.com/office/drawing/2014/main" id="{8BE8162A-BC11-4167-B956-8DAB8628FF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69B1A-ECC2-4B83-BADC-291D975815B7}"/>
              </a:ext>
            </a:extLst>
          </p:cNvPr>
          <p:cNvSpPr>
            <a:spLocks noGrp="1"/>
          </p:cNvSpPr>
          <p:nvPr>
            <p:ph type="sldNum" sz="quarter" idx="12"/>
          </p:nvPr>
        </p:nvSpPr>
        <p:spPr/>
        <p:txBody>
          <a:bodyPr/>
          <a:lstStyle/>
          <a:p>
            <a:fld id="{A08DF7AD-511D-40A3-BC6D-A9FE875D358B}" type="slidenum">
              <a:rPr lang="en-US" smtClean="0"/>
              <a:t>‹#›</a:t>
            </a:fld>
            <a:endParaRPr lang="en-US"/>
          </a:p>
        </p:txBody>
      </p:sp>
    </p:spTree>
    <p:extLst>
      <p:ext uri="{BB962C8B-B14F-4D97-AF65-F5344CB8AC3E}">
        <p14:creationId xmlns:p14="http://schemas.microsoft.com/office/powerpoint/2010/main" val="585709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CDA2A-66C7-4F21-8297-A6656A59F9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3C6467-4A5D-4F7B-86F7-36B44E1854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6BABBB-55BD-4013-AF32-73645C758CC0}"/>
              </a:ext>
            </a:extLst>
          </p:cNvPr>
          <p:cNvSpPr>
            <a:spLocks noGrp="1"/>
          </p:cNvSpPr>
          <p:nvPr>
            <p:ph type="dt" sz="half" idx="10"/>
          </p:nvPr>
        </p:nvSpPr>
        <p:spPr/>
        <p:txBody>
          <a:bodyPr/>
          <a:lstStyle/>
          <a:p>
            <a:fld id="{A9A8483E-5A63-4DD0-B3CB-67690B996B00}" type="datetimeFigureOut">
              <a:rPr lang="en-US" smtClean="0"/>
              <a:t>11/8/2021</a:t>
            </a:fld>
            <a:endParaRPr lang="en-US"/>
          </a:p>
        </p:txBody>
      </p:sp>
      <p:sp>
        <p:nvSpPr>
          <p:cNvPr id="5" name="Footer Placeholder 4">
            <a:extLst>
              <a:ext uri="{FF2B5EF4-FFF2-40B4-BE49-F238E27FC236}">
                <a16:creationId xmlns:a16="http://schemas.microsoft.com/office/drawing/2014/main" id="{73AC7613-95A4-420F-ABD2-A40D24596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3AFAB9-317A-492C-BA23-3461A8700C0F}"/>
              </a:ext>
            </a:extLst>
          </p:cNvPr>
          <p:cNvSpPr>
            <a:spLocks noGrp="1"/>
          </p:cNvSpPr>
          <p:nvPr>
            <p:ph type="sldNum" sz="quarter" idx="12"/>
          </p:nvPr>
        </p:nvSpPr>
        <p:spPr/>
        <p:txBody>
          <a:bodyPr/>
          <a:lstStyle/>
          <a:p>
            <a:fld id="{A08DF7AD-511D-40A3-BC6D-A9FE875D358B}" type="slidenum">
              <a:rPr lang="en-US" smtClean="0"/>
              <a:t>‹#›</a:t>
            </a:fld>
            <a:endParaRPr lang="en-US"/>
          </a:p>
        </p:txBody>
      </p:sp>
    </p:spTree>
    <p:extLst>
      <p:ext uri="{BB962C8B-B14F-4D97-AF65-F5344CB8AC3E}">
        <p14:creationId xmlns:p14="http://schemas.microsoft.com/office/powerpoint/2010/main" val="1213555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D4F398-99AE-4B95-BE4B-9CD59ED6F3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0D6902-FB79-4673-8798-2E6BF5A07B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5F987-1F7D-4B3C-88DB-E735B6800C57}"/>
              </a:ext>
            </a:extLst>
          </p:cNvPr>
          <p:cNvSpPr>
            <a:spLocks noGrp="1"/>
          </p:cNvSpPr>
          <p:nvPr>
            <p:ph type="dt" sz="half" idx="10"/>
          </p:nvPr>
        </p:nvSpPr>
        <p:spPr/>
        <p:txBody>
          <a:bodyPr/>
          <a:lstStyle/>
          <a:p>
            <a:fld id="{A9A8483E-5A63-4DD0-B3CB-67690B996B00}" type="datetimeFigureOut">
              <a:rPr lang="en-US" smtClean="0"/>
              <a:t>11/8/2021</a:t>
            </a:fld>
            <a:endParaRPr lang="en-US"/>
          </a:p>
        </p:txBody>
      </p:sp>
      <p:sp>
        <p:nvSpPr>
          <p:cNvPr id="5" name="Footer Placeholder 4">
            <a:extLst>
              <a:ext uri="{FF2B5EF4-FFF2-40B4-BE49-F238E27FC236}">
                <a16:creationId xmlns:a16="http://schemas.microsoft.com/office/drawing/2014/main" id="{4EE40C11-614B-4D07-8365-D52F58685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3E7EB-4116-402A-8DE1-5F016EEC6F43}"/>
              </a:ext>
            </a:extLst>
          </p:cNvPr>
          <p:cNvSpPr>
            <a:spLocks noGrp="1"/>
          </p:cNvSpPr>
          <p:nvPr>
            <p:ph type="sldNum" sz="quarter" idx="12"/>
          </p:nvPr>
        </p:nvSpPr>
        <p:spPr/>
        <p:txBody>
          <a:bodyPr/>
          <a:lstStyle/>
          <a:p>
            <a:fld id="{A08DF7AD-511D-40A3-BC6D-A9FE875D358B}" type="slidenum">
              <a:rPr lang="en-US" smtClean="0"/>
              <a:t>‹#›</a:t>
            </a:fld>
            <a:endParaRPr lang="en-US"/>
          </a:p>
        </p:txBody>
      </p:sp>
    </p:spTree>
    <p:extLst>
      <p:ext uri="{BB962C8B-B14F-4D97-AF65-F5344CB8AC3E}">
        <p14:creationId xmlns:p14="http://schemas.microsoft.com/office/powerpoint/2010/main" val="414006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F752-CF7D-4223-A59D-57F5D45ADF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1B023-B7C6-41B5-9BFD-008DA325EE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534BFF-A58F-4A59-AE49-21324C0578AD}"/>
              </a:ext>
            </a:extLst>
          </p:cNvPr>
          <p:cNvSpPr>
            <a:spLocks noGrp="1"/>
          </p:cNvSpPr>
          <p:nvPr>
            <p:ph type="dt" sz="half" idx="10"/>
          </p:nvPr>
        </p:nvSpPr>
        <p:spPr/>
        <p:txBody>
          <a:bodyPr/>
          <a:lstStyle/>
          <a:p>
            <a:fld id="{A9A8483E-5A63-4DD0-B3CB-67690B996B00}" type="datetimeFigureOut">
              <a:rPr lang="en-US" smtClean="0"/>
              <a:t>11/8/2021</a:t>
            </a:fld>
            <a:endParaRPr lang="en-US"/>
          </a:p>
        </p:txBody>
      </p:sp>
      <p:sp>
        <p:nvSpPr>
          <p:cNvPr id="5" name="Footer Placeholder 4">
            <a:extLst>
              <a:ext uri="{FF2B5EF4-FFF2-40B4-BE49-F238E27FC236}">
                <a16:creationId xmlns:a16="http://schemas.microsoft.com/office/drawing/2014/main" id="{02F000FB-77D7-49D7-9407-99A1183C6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E0B781-138A-4A2E-B938-77FDC124DB59}"/>
              </a:ext>
            </a:extLst>
          </p:cNvPr>
          <p:cNvSpPr>
            <a:spLocks noGrp="1"/>
          </p:cNvSpPr>
          <p:nvPr>
            <p:ph type="sldNum" sz="quarter" idx="12"/>
          </p:nvPr>
        </p:nvSpPr>
        <p:spPr/>
        <p:txBody>
          <a:bodyPr/>
          <a:lstStyle/>
          <a:p>
            <a:fld id="{A08DF7AD-511D-40A3-BC6D-A9FE875D358B}" type="slidenum">
              <a:rPr lang="en-US" smtClean="0"/>
              <a:t>‹#›</a:t>
            </a:fld>
            <a:endParaRPr lang="en-US"/>
          </a:p>
        </p:txBody>
      </p:sp>
    </p:spTree>
    <p:extLst>
      <p:ext uri="{BB962C8B-B14F-4D97-AF65-F5344CB8AC3E}">
        <p14:creationId xmlns:p14="http://schemas.microsoft.com/office/powerpoint/2010/main" val="3314422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D974B-A35E-474D-ABFE-47C9AE9523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4EEF95-7CCD-4A9B-A1FF-DC37681D6E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7C3DF6-1A1E-4855-871E-2EA42F206F4C}"/>
              </a:ext>
            </a:extLst>
          </p:cNvPr>
          <p:cNvSpPr>
            <a:spLocks noGrp="1"/>
          </p:cNvSpPr>
          <p:nvPr>
            <p:ph type="dt" sz="half" idx="10"/>
          </p:nvPr>
        </p:nvSpPr>
        <p:spPr/>
        <p:txBody>
          <a:bodyPr/>
          <a:lstStyle/>
          <a:p>
            <a:fld id="{A9A8483E-5A63-4DD0-B3CB-67690B996B00}" type="datetimeFigureOut">
              <a:rPr lang="en-US" smtClean="0"/>
              <a:t>11/8/2021</a:t>
            </a:fld>
            <a:endParaRPr lang="en-US"/>
          </a:p>
        </p:txBody>
      </p:sp>
      <p:sp>
        <p:nvSpPr>
          <p:cNvPr id="5" name="Footer Placeholder 4">
            <a:extLst>
              <a:ext uri="{FF2B5EF4-FFF2-40B4-BE49-F238E27FC236}">
                <a16:creationId xmlns:a16="http://schemas.microsoft.com/office/drawing/2014/main" id="{9D871D37-2619-4B43-8BD9-78CE601FC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60D178-A204-47A6-B0E9-0775B8C12A99}"/>
              </a:ext>
            </a:extLst>
          </p:cNvPr>
          <p:cNvSpPr>
            <a:spLocks noGrp="1"/>
          </p:cNvSpPr>
          <p:nvPr>
            <p:ph type="sldNum" sz="quarter" idx="12"/>
          </p:nvPr>
        </p:nvSpPr>
        <p:spPr/>
        <p:txBody>
          <a:bodyPr/>
          <a:lstStyle/>
          <a:p>
            <a:fld id="{A08DF7AD-511D-40A3-BC6D-A9FE875D358B}" type="slidenum">
              <a:rPr lang="en-US" smtClean="0"/>
              <a:t>‹#›</a:t>
            </a:fld>
            <a:endParaRPr lang="en-US"/>
          </a:p>
        </p:txBody>
      </p:sp>
    </p:spTree>
    <p:extLst>
      <p:ext uri="{BB962C8B-B14F-4D97-AF65-F5344CB8AC3E}">
        <p14:creationId xmlns:p14="http://schemas.microsoft.com/office/powerpoint/2010/main" val="396760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9752-2CD9-4C67-B737-666700FB51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680F80-E7FA-4020-BB0A-BFBF743D5D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A32015-C044-49B8-82AB-93B600C1FF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3EF30A-031C-4310-A661-04B215F37FE4}"/>
              </a:ext>
            </a:extLst>
          </p:cNvPr>
          <p:cNvSpPr>
            <a:spLocks noGrp="1"/>
          </p:cNvSpPr>
          <p:nvPr>
            <p:ph type="dt" sz="half" idx="10"/>
          </p:nvPr>
        </p:nvSpPr>
        <p:spPr/>
        <p:txBody>
          <a:bodyPr/>
          <a:lstStyle/>
          <a:p>
            <a:fld id="{A9A8483E-5A63-4DD0-B3CB-67690B996B00}" type="datetimeFigureOut">
              <a:rPr lang="en-US" smtClean="0"/>
              <a:t>11/8/2021</a:t>
            </a:fld>
            <a:endParaRPr lang="en-US"/>
          </a:p>
        </p:txBody>
      </p:sp>
      <p:sp>
        <p:nvSpPr>
          <p:cNvPr id="6" name="Footer Placeholder 5">
            <a:extLst>
              <a:ext uri="{FF2B5EF4-FFF2-40B4-BE49-F238E27FC236}">
                <a16:creationId xmlns:a16="http://schemas.microsoft.com/office/drawing/2014/main" id="{53A7FC58-A464-45AD-B4F5-32465E111C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20F771-E6D2-46B9-8C06-DC4FC9384A85}"/>
              </a:ext>
            </a:extLst>
          </p:cNvPr>
          <p:cNvSpPr>
            <a:spLocks noGrp="1"/>
          </p:cNvSpPr>
          <p:nvPr>
            <p:ph type="sldNum" sz="quarter" idx="12"/>
          </p:nvPr>
        </p:nvSpPr>
        <p:spPr/>
        <p:txBody>
          <a:bodyPr/>
          <a:lstStyle/>
          <a:p>
            <a:fld id="{A08DF7AD-511D-40A3-BC6D-A9FE875D358B}" type="slidenum">
              <a:rPr lang="en-US" smtClean="0"/>
              <a:t>‹#›</a:t>
            </a:fld>
            <a:endParaRPr lang="en-US"/>
          </a:p>
        </p:txBody>
      </p:sp>
    </p:spTree>
    <p:extLst>
      <p:ext uri="{BB962C8B-B14F-4D97-AF65-F5344CB8AC3E}">
        <p14:creationId xmlns:p14="http://schemas.microsoft.com/office/powerpoint/2010/main" val="4140128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88E0B-1B57-4A8A-9976-E5D760D189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D375ED-0740-40EE-BB41-7E26CB92EA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C89C0-3F96-4992-AC46-A570A16644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64D487-7E6C-4434-BDA7-7C60140DBA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8DD57A-A167-4FF7-AA83-0D6D1CD5D0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185FA3-FB0A-439E-953A-40E24C593248}"/>
              </a:ext>
            </a:extLst>
          </p:cNvPr>
          <p:cNvSpPr>
            <a:spLocks noGrp="1"/>
          </p:cNvSpPr>
          <p:nvPr>
            <p:ph type="dt" sz="half" idx="10"/>
          </p:nvPr>
        </p:nvSpPr>
        <p:spPr/>
        <p:txBody>
          <a:bodyPr/>
          <a:lstStyle/>
          <a:p>
            <a:fld id="{A9A8483E-5A63-4DD0-B3CB-67690B996B00}" type="datetimeFigureOut">
              <a:rPr lang="en-US" smtClean="0"/>
              <a:t>11/8/2021</a:t>
            </a:fld>
            <a:endParaRPr lang="en-US"/>
          </a:p>
        </p:txBody>
      </p:sp>
      <p:sp>
        <p:nvSpPr>
          <p:cNvPr id="8" name="Footer Placeholder 7">
            <a:extLst>
              <a:ext uri="{FF2B5EF4-FFF2-40B4-BE49-F238E27FC236}">
                <a16:creationId xmlns:a16="http://schemas.microsoft.com/office/drawing/2014/main" id="{AEBF9909-77E9-47A0-B942-9A21929CFE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55ED37-F5AB-4720-B1F8-0D2357F62585}"/>
              </a:ext>
            </a:extLst>
          </p:cNvPr>
          <p:cNvSpPr>
            <a:spLocks noGrp="1"/>
          </p:cNvSpPr>
          <p:nvPr>
            <p:ph type="sldNum" sz="quarter" idx="12"/>
          </p:nvPr>
        </p:nvSpPr>
        <p:spPr/>
        <p:txBody>
          <a:bodyPr/>
          <a:lstStyle/>
          <a:p>
            <a:fld id="{A08DF7AD-511D-40A3-BC6D-A9FE875D358B}" type="slidenum">
              <a:rPr lang="en-US" smtClean="0"/>
              <a:t>‹#›</a:t>
            </a:fld>
            <a:endParaRPr lang="en-US"/>
          </a:p>
        </p:txBody>
      </p:sp>
    </p:spTree>
    <p:extLst>
      <p:ext uri="{BB962C8B-B14F-4D97-AF65-F5344CB8AC3E}">
        <p14:creationId xmlns:p14="http://schemas.microsoft.com/office/powerpoint/2010/main" val="378058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4739-2374-44D7-8075-7D54FA7B67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519B7D-1C7A-4343-9646-EB5F060DAFE8}"/>
              </a:ext>
            </a:extLst>
          </p:cNvPr>
          <p:cNvSpPr>
            <a:spLocks noGrp="1"/>
          </p:cNvSpPr>
          <p:nvPr>
            <p:ph type="dt" sz="half" idx="10"/>
          </p:nvPr>
        </p:nvSpPr>
        <p:spPr/>
        <p:txBody>
          <a:bodyPr/>
          <a:lstStyle/>
          <a:p>
            <a:fld id="{A9A8483E-5A63-4DD0-B3CB-67690B996B00}" type="datetimeFigureOut">
              <a:rPr lang="en-US" smtClean="0"/>
              <a:t>11/8/2021</a:t>
            </a:fld>
            <a:endParaRPr lang="en-US"/>
          </a:p>
        </p:txBody>
      </p:sp>
      <p:sp>
        <p:nvSpPr>
          <p:cNvPr id="4" name="Footer Placeholder 3">
            <a:extLst>
              <a:ext uri="{FF2B5EF4-FFF2-40B4-BE49-F238E27FC236}">
                <a16:creationId xmlns:a16="http://schemas.microsoft.com/office/drawing/2014/main" id="{E1C76DD2-2287-4F03-B9C2-6078BA4AAD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ECDDB-C4C2-42BC-90A7-E214C5A5F353}"/>
              </a:ext>
            </a:extLst>
          </p:cNvPr>
          <p:cNvSpPr>
            <a:spLocks noGrp="1"/>
          </p:cNvSpPr>
          <p:nvPr>
            <p:ph type="sldNum" sz="quarter" idx="12"/>
          </p:nvPr>
        </p:nvSpPr>
        <p:spPr/>
        <p:txBody>
          <a:bodyPr/>
          <a:lstStyle/>
          <a:p>
            <a:fld id="{A08DF7AD-511D-40A3-BC6D-A9FE875D358B}" type="slidenum">
              <a:rPr lang="en-US" smtClean="0"/>
              <a:t>‹#›</a:t>
            </a:fld>
            <a:endParaRPr lang="en-US"/>
          </a:p>
        </p:txBody>
      </p:sp>
    </p:spTree>
    <p:extLst>
      <p:ext uri="{BB962C8B-B14F-4D97-AF65-F5344CB8AC3E}">
        <p14:creationId xmlns:p14="http://schemas.microsoft.com/office/powerpoint/2010/main" val="2218350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C25041-0698-41A3-8A61-321A72C753A3}"/>
              </a:ext>
            </a:extLst>
          </p:cNvPr>
          <p:cNvSpPr>
            <a:spLocks noGrp="1"/>
          </p:cNvSpPr>
          <p:nvPr>
            <p:ph type="dt" sz="half" idx="10"/>
          </p:nvPr>
        </p:nvSpPr>
        <p:spPr/>
        <p:txBody>
          <a:bodyPr/>
          <a:lstStyle/>
          <a:p>
            <a:fld id="{A9A8483E-5A63-4DD0-B3CB-67690B996B00}" type="datetimeFigureOut">
              <a:rPr lang="en-US" smtClean="0"/>
              <a:t>11/8/2021</a:t>
            </a:fld>
            <a:endParaRPr lang="en-US"/>
          </a:p>
        </p:txBody>
      </p:sp>
      <p:sp>
        <p:nvSpPr>
          <p:cNvPr id="3" name="Footer Placeholder 2">
            <a:extLst>
              <a:ext uri="{FF2B5EF4-FFF2-40B4-BE49-F238E27FC236}">
                <a16:creationId xmlns:a16="http://schemas.microsoft.com/office/drawing/2014/main" id="{95C6B434-344F-4D6B-98C8-1F70B25050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175B0B-E29F-49C7-9DFE-1C299D972184}"/>
              </a:ext>
            </a:extLst>
          </p:cNvPr>
          <p:cNvSpPr>
            <a:spLocks noGrp="1"/>
          </p:cNvSpPr>
          <p:nvPr>
            <p:ph type="sldNum" sz="quarter" idx="12"/>
          </p:nvPr>
        </p:nvSpPr>
        <p:spPr/>
        <p:txBody>
          <a:bodyPr/>
          <a:lstStyle/>
          <a:p>
            <a:fld id="{A08DF7AD-511D-40A3-BC6D-A9FE875D358B}" type="slidenum">
              <a:rPr lang="en-US" smtClean="0"/>
              <a:t>‹#›</a:t>
            </a:fld>
            <a:endParaRPr lang="en-US"/>
          </a:p>
        </p:txBody>
      </p:sp>
    </p:spTree>
    <p:extLst>
      <p:ext uri="{BB962C8B-B14F-4D97-AF65-F5344CB8AC3E}">
        <p14:creationId xmlns:p14="http://schemas.microsoft.com/office/powerpoint/2010/main" val="726049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6694-F55B-4A91-BF84-F12172D45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48809F-9521-4643-A653-B505C96ABC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A1E3E9-144F-4BAC-9BA4-FA2675781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7C434C-E50A-4C3F-AD72-CF6892BB0845}"/>
              </a:ext>
            </a:extLst>
          </p:cNvPr>
          <p:cNvSpPr>
            <a:spLocks noGrp="1"/>
          </p:cNvSpPr>
          <p:nvPr>
            <p:ph type="dt" sz="half" idx="10"/>
          </p:nvPr>
        </p:nvSpPr>
        <p:spPr/>
        <p:txBody>
          <a:bodyPr/>
          <a:lstStyle/>
          <a:p>
            <a:fld id="{A9A8483E-5A63-4DD0-B3CB-67690B996B00}" type="datetimeFigureOut">
              <a:rPr lang="en-US" smtClean="0"/>
              <a:t>11/8/2021</a:t>
            </a:fld>
            <a:endParaRPr lang="en-US"/>
          </a:p>
        </p:txBody>
      </p:sp>
      <p:sp>
        <p:nvSpPr>
          <p:cNvPr id="6" name="Footer Placeholder 5">
            <a:extLst>
              <a:ext uri="{FF2B5EF4-FFF2-40B4-BE49-F238E27FC236}">
                <a16:creationId xmlns:a16="http://schemas.microsoft.com/office/drawing/2014/main" id="{6792252D-11ED-416F-8032-BA6F635177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45A4E-224E-4620-A8B9-1939C06F4C4F}"/>
              </a:ext>
            </a:extLst>
          </p:cNvPr>
          <p:cNvSpPr>
            <a:spLocks noGrp="1"/>
          </p:cNvSpPr>
          <p:nvPr>
            <p:ph type="sldNum" sz="quarter" idx="12"/>
          </p:nvPr>
        </p:nvSpPr>
        <p:spPr/>
        <p:txBody>
          <a:bodyPr/>
          <a:lstStyle/>
          <a:p>
            <a:fld id="{A08DF7AD-511D-40A3-BC6D-A9FE875D358B}" type="slidenum">
              <a:rPr lang="en-US" smtClean="0"/>
              <a:t>‹#›</a:t>
            </a:fld>
            <a:endParaRPr lang="en-US"/>
          </a:p>
        </p:txBody>
      </p:sp>
    </p:spTree>
    <p:extLst>
      <p:ext uri="{BB962C8B-B14F-4D97-AF65-F5344CB8AC3E}">
        <p14:creationId xmlns:p14="http://schemas.microsoft.com/office/powerpoint/2010/main" val="3146700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E6EE-C880-43F2-A4C1-8F27ACB8A2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70EBEB-34D9-4775-AF83-E01C0F76E6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406C3A-06F1-4600-9197-2066AA673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5D2873-DB2C-41C6-B1C5-DAB5C023AC03}"/>
              </a:ext>
            </a:extLst>
          </p:cNvPr>
          <p:cNvSpPr>
            <a:spLocks noGrp="1"/>
          </p:cNvSpPr>
          <p:nvPr>
            <p:ph type="dt" sz="half" idx="10"/>
          </p:nvPr>
        </p:nvSpPr>
        <p:spPr/>
        <p:txBody>
          <a:bodyPr/>
          <a:lstStyle/>
          <a:p>
            <a:fld id="{A9A8483E-5A63-4DD0-B3CB-67690B996B00}" type="datetimeFigureOut">
              <a:rPr lang="en-US" smtClean="0"/>
              <a:t>11/8/2021</a:t>
            </a:fld>
            <a:endParaRPr lang="en-US"/>
          </a:p>
        </p:txBody>
      </p:sp>
      <p:sp>
        <p:nvSpPr>
          <p:cNvPr id="6" name="Footer Placeholder 5">
            <a:extLst>
              <a:ext uri="{FF2B5EF4-FFF2-40B4-BE49-F238E27FC236}">
                <a16:creationId xmlns:a16="http://schemas.microsoft.com/office/drawing/2014/main" id="{CF73BE26-021C-4F43-A30B-3903FEB201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D42C3-D7F9-454A-91B2-4452CE684BCA}"/>
              </a:ext>
            </a:extLst>
          </p:cNvPr>
          <p:cNvSpPr>
            <a:spLocks noGrp="1"/>
          </p:cNvSpPr>
          <p:nvPr>
            <p:ph type="sldNum" sz="quarter" idx="12"/>
          </p:nvPr>
        </p:nvSpPr>
        <p:spPr/>
        <p:txBody>
          <a:bodyPr/>
          <a:lstStyle/>
          <a:p>
            <a:fld id="{A08DF7AD-511D-40A3-BC6D-A9FE875D358B}" type="slidenum">
              <a:rPr lang="en-US" smtClean="0"/>
              <a:t>‹#›</a:t>
            </a:fld>
            <a:endParaRPr lang="en-US"/>
          </a:p>
        </p:txBody>
      </p:sp>
    </p:spTree>
    <p:extLst>
      <p:ext uri="{BB962C8B-B14F-4D97-AF65-F5344CB8AC3E}">
        <p14:creationId xmlns:p14="http://schemas.microsoft.com/office/powerpoint/2010/main" val="90252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EEA313-3E16-461E-B5E6-7600A6D47F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310DC4-A14A-4EA4-B99A-44C7D19AD5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8183B-F999-4385-835A-EAE558F496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8483E-5A63-4DD0-B3CB-67690B996B00}" type="datetimeFigureOut">
              <a:rPr lang="en-US" smtClean="0"/>
              <a:t>11/8/2021</a:t>
            </a:fld>
            <a:endParaRPr lang="en-US"/>
          </a:p>
        </p:txBody>
      </p:sp>
      <p:sp>
        <p:nvSpPr>
          <p:cNvPr id="5" name="Footer Placeholder 4">
            <a:extLst>
              <a:ext uri="{FF2B5EF4-FFF2-40B4-BE49-F238E27FC236}">
                <a16:creationId xmlns:a16="http://schemas.microsoft.com/office/drawing/2014/main" id="{D01D0402-FCAE-43FC-8554-D723E806D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FAD9A9-4310-4184-8924-CE035584AB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DF7AD-511D-40A3-BC6D-A9FE875D358B}" type="slidenum">
              <a:rPr lang="en-US" smtClean="0"/>
              <a:t>‹#›</a:t>
            </a:fld>
            <a:endParaRPr lang="en-US"/>
          </a:p>
        </p:txBody>
      </p:sp>
    </p:spTree>
    <p:extLst>
      <p:ext uri="{BB962C8B-B14F-4D97-AF65-F5344CB8AC3E}">
        <p14:creationId xmlns:p14="http://schemas.microsoft.com/office/powerpoint/2010/main" val="1009721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npmjs.com/package/eslint-plugin-react-hook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eactjs.org/docs/hooks-intro.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C0267-E992-457D-A99E-1130B6DF15B6}"/>
              </a:ext>
            </a:extLst>
          </p:cNvPr>
          <p:cNvSpPr>
            <a:spLocks noGrp="1"/>
          </p:cNvSpPr>
          <p:nvPr>
            <p:ph type="ctrTitle"/>
          </p:nvPr>
        </p:nvSpPr>
        <p:spPr/>
        <p:txBody>
          <a:bodyPr/>
          <a:lstStyle/>
          <a:p>
            <a:r>
              <a:rPr lang="en-US" dirty="0"/>
              <a:t>React hooks</a:t>
            </a:r>
          </a:p>
        </p:txBody>
      </p:sp>
      <p:sp>
        <p:nvSpPr>
          <p:cNvPr id="3" name="Subtitle 2">
            <a:extLst>
              <a:ext uri="{FF2B5EF4-FFF2-40B4-BE49-F238E27FC236}">
                <a16:creationId xmlns:a16="http://schemas.microsoft.com/office/drawing/2014/main" id="{1B1FDE03-0BC6-4AC7-BE38-C953902F1D8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0615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2610-B0D1-4DEB-9E94-EB1B8FBD91DE}"/>
              </a:ext>
            </a:extLst>
          </p:cNvPr>
          <p:cNvSpPr>
            <a:spLocks noGrp="1"/>
          </p:cNvSpPr>
          <p:nvPr>
            <p:ph type="title"/>
          </p:nvPr>
        </p:nvSpPr>
        <p:spPr/>
        <p:txBody>
          <a:bodyPr/>
          <a:lstStyle/>
          <a:p>
            <a:r>
              <a:rPr lang="en-US" dirty="0"/>
              <a:t>React hooks</a:t>
            </a:r>
          </a:p>
        </p:txBody>
      </p:sp>
      <p:sp>
        <p:nvSpPr>
          <p:cNvPr id="3" name="Content Placeholder 2">
            <a:extLst>
              <a:ext uri="{FF2B5EF4-FFF2-40B4-BE49-F238E27FC236}">
                <a16:creationId xmlns:a16="http://schemas.microsoft.com/office/drawing/2014/main" id="{B0B097D9-9C5D-4B91-ACA8-45488E9E47C8}"/>
              </a:ext>
            </a:extLst>
          </p:cNvPr>
          <p:cNvSpPr>
            <a:spLocks noGrp="1"/>
          </p:cNvSpPr>
          <p:nvPr>
            <p:ph idx="1"/>
          </p:nvPr>
        </p:nvSpPr>
        <p:spPr/>
        <p:txBody>
          <a:bodyPr/>
          <a:lstStyle/>
          <a:p>
            <a:r>
              <a:rPr lang="en-US" dirty="0"/>
              <a:t>A Hook is a special function that lets you “hook into” React features.</a:t>
            </a:r>
          </a:p>
          <a:p>
            <a:r>
              <a:rPr lang="en-US" dirty="0"/>
              <a:t>Hooks let you split one component into smaller functions based on what pieces are related (such as setting up a subscription or fetching data).</a:t>
            </a:r>
          </a:p>
        </p:txBody>
      </p:sp>
    </p:spTree>
    <p:extLst>
      <p:ext uri="{BB962C8B-B14F-4D97-AF65-F5344CB8AC3E}">
        <p14:creationId xmlns:p14="http://schemas.microsoft.com/office/powerpoint/2010/main" val="2545391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DE4CF-ACDE-41F0-9D71-ECD7EAE2F455}"/>
              </a:ext>
            </a:extLst>
          </p:cNvPr>
          <p:cNvSpPr>
            <a:spLocks noGrp="1"/>
          </p:cNvSpPr>
          <p:nvPr>
            <p:ph type="title"/>
          </p:nvPr>
        </p:nvSpPr>
        <p:spPr/>
        <p:txBody>
          <a:bodyPr/>
          <a:lstStyle/>
          <a:p>
            <a:r>
              <a:rPr lang="en-US" dirty="0"/>
              <a:t>State hook</a:t>
            </a:r>
          </a:p>
        </p:txBody>
      </p:sp>
      <p:pic>
        <p:nvPicPr>
          <p:cNvPr id="5" name="Picture 4">
            <a:extLst>
              <a:ext uri="{FF2B5EF4-FFF2-40B4-BE49-F238E27FC236}">
                <a16:creationId xmlns:a16="http://schemas.microsoft.com/office/drawing/2014/main" id="{7F5DA6B3-4375-4801-A053-A199F1038D69}"/>
              </a:ext>
            </a:extLst>
          </p:cNvPr>
          <p:cNvPicPr>
            <a:picLocks noChangeAspect="1"/>
          </p:cNvPicPr>
          <p:nvPr/>
        </p:nvPicPr>
        <p:blipFill>
          <a:blip r:embed="rId3"/>
          <a:stretch>
            <a:fillRect/>
          </a:stretch>
        </p:blipFill>
        <p:spPr>
          <a:xfrm>
            <a:off x="1294730" y="2790056"/>
            <a:ext cx="9602540" cy="3353268"/>
          </a:xfrm>
          <a:prstGeom prst="rect">
            <a:avLst/>
          </a:prstGeom>
        </p:spPr>
      </p:pic>
      <p:sp>
        <p:nvSpPr>
          <p:cNvPr id="6" name="Content Placeholder 2">
            <a:extLst>
              <a:ext uri="{FF2B5EF4-FFF2-40B4-BE49-F238E27FC236}">
                <a16:creationId xmlns:a16="http://schemas.microsoft.com/office/drawing/2014/main" id="{28AFB851-9BB8-4662-A509-2BA974D00AAA}"/>
              </a:ext>
            </a:extLst>
          </p:cNvPr>
          <p:cNvSpPr>
            <a:spLocks noGrp="1"/>
          </p:cNvSpPr>
          <p:nvPr>
            <p:ph idx="1"/>
          </p:nvPr>
        </p:nvSpPr>
        <p:spPr>
          <a:xfrm>
            <a:off x="838200" y="1825625"/>
            <a:ext cx="10515600" cy="670995"/>
          </a:xfrm>
        </p:spPr>
        <p:txBody>
          <a:bodyPr/>
          <a:lstStyle/>
          <a:p>
            <a:pPr marL="0" indent="0">
              <a:buNone/>
            </a:pPr>
            <a:r>
              <a:rPr lang="en-US" dirty="0"/>
              <a:t>Is a Hook that lets you add React state to function components.</a:t>
            </a:r>
          </a:p>
        </p:txBody>
      </p:sp>
    </p:spTree>
    <p:extLst>
      <p:ext uri="{BB962C8B-B14F-4D97-AF65-F5344CB8AC3E}">
        <p14:creationId xmlns:p14="http://schemas.microsoft.com/office/powerpoint/2010/main" val="117722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89D5-5684-49A3-984B-A4A7A3B1F44A}"/>
              </a:ext>
            </a:extLst>
          </p:cNvPr>
          <p:cNvSpPr>
            <a:spLocks noGrp="1"/>
          </p:cNvSpPr>
          <p:nvPr>
            <p:ph type="title"/>
          </p:nvPr>
        </p:nvSpPr>
        <p:spPr/>
        <p:txBody>
          <a:bodyPr/>
          <a:lstStyle/>
          <a:p>
            <a:r>
              <a:rPr lang="es-MX" dirty="0" err="1"/>
              <a:t>Effect</a:t>
            </a:r>
            <a:r>
              <a:rPr lang="es-MX" dirty="0"/>
              <a:t> </a:t>
            </a:r>
            <a:r>
              <a:rPr lang="es-MX" dirty="0" err="1"/>
              <a:t>hook</a:t>
            </a:r>
            <a:endParaRPr lang="en-US" dirty="0"/>
          </a:p>
        </p:txBody>
      </p:sp>
      <p:sp>
        <p:nvSpPr>
          <p:cNvPr id="3" name="Content Placeholder 2">
            <a:extLst>
              <a:ext uri="{FF2B5EF4-FFF2-40B4-BE49-F238E27FC236}">
                <a16:creationId xmlns:a16="http://schemas.microsoft.com/office/drawing/2014/main" id="{76A6627E-09B3-4EAE-B693-568A300A8B82}"/>
              </a:ext>
            </a:extLst>
          </p:cNvPr>
          <p:cNvSpPr>
            <a:spLocks noGrp="1"/>
          </p:cNvSpPr>
          <p:nvPr>
            <p:ph idx="1"/>
          </p:nvPr>
        </p:nvSpPr>
        <p:spPr/>
        <p:txBody>
          <a:bodyPr/>
          <a:lstStyle/>
          <a:p>
            <a:r>
              <a:rPr lang="en-US" dirty="0"/>
              <a:t>The Effect Hook lets you perform side effects in function components.</a:t>
            </a:r>
          </a:p>
          <a:p>
            <a:r>
              <a:rPr lang="en-US" dirty="0"/>
              <a:t>Data fetching, setting up a subscription, and manually changing the DOM in React components are all examples of side effects.</a:t>
            </a:r>
          </a:p>
          <a:p>
            <a:r>
              <a:rPr lang="en-US" b="0" i="0" dirty="0">
                <a:solidFill>
                  <a:srgbClr val="000000"/>
                </a:solidFill>
                <a:effectLst/>
                <a:latin typeface="-apple-system"/>
              </a:rPr>
              <a:t>By using this Hook, you tell React that your component needs to do something after render. React will remember the function you passed and call it later after performing the DOM updates.</a:t>
            </a:r>
            <a:endParaRPr lang="en-US" dirty="0"/>
          </a:p>
        </p:txBody>
      </p:sp>
    </p:spTree>
    <p:extLst>
      <p:ext uri="{BB962C8B-B14F-4D97-AF65-F5344CB8AC3E}">
        <p14:creationId xmlns:p14="http://schemas.microsoft.com/office/powerpoint/2010/main" val="977448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F3186-9F4C-42FB-A7D6-A71038879446}"/>
              </a:ext>
            </a:extLst>
          </p:cNvPr>
          <p:cNvSpPr>
            <a:spLocks noGrp="1"/>
          </p:cNvSpPr>
          <p:nvPr>
            <p:ph type="title"/>
          </p:nvPr>
        </p:nvSpPr>
        <p:spPr/>
        <p:txBody>
          <a:bodyPr/>
          <a:lstStyle/>
          <a:p>
            <a:r>
              <a:rPr lang="es-MX" dirty="0" err="1"/>
              <a:t>Common</a:t>
            </a:r>
            <a:r>
              <a:rPr lang="es-MX" dirty="0"/>
              <a:t> uses</a:t>
            </a:r>
            <a:endParaRPr lang="en-US" dirty="0"/>
          </a:p>
        </p:txBody>
      </p:sp>
      <p:sp>
        <p:nvSpPr>
          <p:cNvPr id="3" name="Content Placeholder 2">
            <a:extLst>
              <a:ext uri="{FF2B5EF4-FFF2-40B4-BE49-F238E27FC236}">
                <a16:creationId xmlns:a16="http://schemas.microsoft.com/office/drawing/2014/main" id="{31D5C373-8495-44E7-BB01-8747FD916C66}"/>
              </a:ext>
            </a:extLst>
          </p:cNvPr>
          <p:cNvSpPr>
            <a:spLocks noGrp="1"/>
          </p:cNvSpPr>
          <p:nvPr>
            <p:ph idx="1"/>
          </p:nvPr>
        </p:nvSpPr>
        <p:spPr>
          <a:xfrm>
            <a:off x="838200" y="1507126"/>
            <a:ext cx="10515600" cy="4351338"/>
          </a:xfrm>
        </p:spPr>
        <p:txBody>
          <a:bodyPr/>
          <a:lstStyle/>
          <a:p>
            <a:r>
              <a:rPr lang="es-MX" dirty="0"/>
              <a:t>Run </a:t>
            </a:r>
            <a:r>
              <a:rPr lang="es-MX" dirty="0" err="1"/>
              <a:t>just</a:t>
            </a:r>
            <a:r>
              <a:rPr lang="es-MX" dirty="0"/>
              <a:t> once</a:t>
            </a:r>
          </a:p>
          <a:p>
            <a:endParaRPr lang="es-MX" dirty="0"/>
          </a:p>
          <a:p>
            <a:endParaRPr lang="es-MX" dirty="0"/>
          </a:p>
          <a:p>
            <a:r>
              <a:rPr lang="es-MX" dirty="0"/>
              <a:t>Run after </a:t>
            </a:r>
            <a:r>
              <a:rPr lang="es-MX" dirty="0" err="1"/>
              <a:t>every</a:t>
            </a:r>
            <a:r>
              <a:rPr lang="es-MX" dirty="0"/>
              <a:t> render</a:t>
            </a:r>
          </a:p>
          <a:p>
            <a:endParaRPr lang="es-MX" dirty="0"/>
          </a:p>
          <a:p>
            <a:endParaRPr lang="es-MX" dirty="0"/>
          </a:p>
          <a:p>
            <a:r>
              <a:rPr lang="es-MX" dirty="0"/>
              <a:t>Run </a:t>
            </a:r>
            <a:r>
              <a:rPr lang="es-MX" dirty="0" err="1"/>
              <a:t>only</a:t>
            </a:r>
            <a:r>
              <a:rPr lang="es-MX" dirty="0"/>
              <a:t> after a </a:t>
            </a:r>
            <a:r>
              <a:rPr lang="es-MX" dirty="0" err="1"/>
              <a:t>specified</a:t>
            </a:r>
            <a:r>
              <a:rPr lang="es-MX" dirty="0"/>
              <a:t> </a:t>
            </a:r>
            <a:r>
              <a:rPr lang="es-MX" dirty="0" err="1"/>
              <a:t>prop</a:t>
            </a:r>
            <a:r>
              <a:rPr lang="es-MX" dirty="0"/>
              <a:t>/</a:t>
            </a:r>
            <a:r>
              <a:rPr lang="es-MX" dirty="0" err="1"/>
              <a:t>state</a:t>
            </a:r>
            <a:r>
              <a:rPr lang="es-MX" dirty="0"/>
              <a:t> </a:t>
            </a:r>
            <a:r>
              <a:rPr lang="es-MX" dirty="0" err="1"/>
              <a:t>change</a:t>
            </a:r>
            <a:endParaRPr lang="es-MX" dirty="0"/>
          </a:p>
          <a:p>
            <a:endParaRPr lang="es-MX" dirty="0"/>
          </a:p>
          <a:p>
            <a:endParaRPr lang="en-US" dirty="0"/>
          </a:p>
        </p:txBody>
      </p:sp>
      <p:pic>
        <p:nvPicPr>
          <p:cNvPr id="5" name="Picture 4">
            <a:extLst>
              <a:ext uri="{FF2B5EF4-FFF2-40B4-BE49-F238E27FC236}">
                <a16:creationId xmlns:a16="http://schemas.microsoft.com/office/drawing/2014/main" id="{D3D3F414-19A7-4F44-B42E-B4D7EB420313}"/>
              </a:ext>
            </a:extLst>
          </p:cNvPr>
          <p:cNvPicPr>
            <a:picLocks noChangeAspect="1"/>
          </p:cNvPicPr>
          <p:nvPr/>
        </p:nvPicPr>
        <p:blipFill>
          <a:blip r:embed="rId2"/>
          <a:stretch>
            <a:fillRect/>
          </a:stretch>
        </p:blipFill>
        <p:spPr>
          <a:xfrm>
            <a:off x="1179381" y="2192557"/>
            <a:ext cx="3915321" cy="685896"/>
          </a:xfrm>
          <a:prstGeom prst="rect">
            <a:avLst/>
          </a:prstGeom>
        </p:spPr>
      </p:pic>
      <p:pic>
        <p:nvPicPr>
          <p:cNvPr id="7" name="Picture 6">
            <a:extLst>
              <a:ext uri="{FF2B5EF4-FFF2-40B4-BE49-F238E27FC236}">
                <a16:creationId xmlns:a16="http://schemas.microsoft.com/office/drawing/2014/main" id="{38D06347-2C00-49D1-9CA8-64A1208DD025}"/>
              </a:ext>
            </a:extLst>
          </p:cNvPr>
          <p:cNvPicPr>
            <a:picLocks noChangeAspect="1"/>
          </p:cNvPicPr>
          <p:nvPr/>
        </p:nvPicPr>
        <p:blipFill>
          <a:blip r:embed="rId3"/>
          <a:stretch>
            <a:fillRect/>
          </a:stretch>
        </p:blipFill>
        <p:spPr>
          <a:xfrm>
            <a:off x="1179381" y="3642398"/>
            <a:ext cx="5620534" cy="733527"/>
          </a:xfrm>
          <a:prstGeom prst="rect">
            <a:avLst/>
          </a:prstGeom>
        </p:spPr>
      </p:pic>
      <p:pic>
        <p:nvPicPr>
          <p:cNvPr id="9" name="Picture 8">
            <a:extLst>
              <a:ext uri="{FF2B5EF4-FFF2-40B4-BE49-F238E27FC236}">
                <a16:creationId xmlns:a16="http://schemas.microsoft.com/office/drawing/2014/main" id="{B3E84C74-71E3-4A1E-82B7-84E7199B1D93}"/>
              </a:ext>
            </a:extLst>
          </p:cNvPr>
          <p:cNvPicPr>
            <a:picLocks noChangeAspect="1"/>
          </p:cNvPicPr>
          <p:nvPr/>
        </p:nvPicPr>
        <p:blipFill>
          <a:blip r:embed="rId4"/>
          <a:stretch>
            <a:fillRect/>
          </a:stretch>
        </p:blipFill>
        <p:spPr>
          <a:xfrm>
            <a:off x="1179381" y="5213054"/>
            <a:ext cx="5144218" cy="1114581"/>
          </a:xfrm>
          <a:prstGeom prst="rect">
            <a:avLst/>
          </a:prstGeom>
        </p:spPr>
      </p:pic>
    </p:spTree>
    <p:extLst>
      <p:ext uri="{BB962C8B-B14F-4D97-AF65-F5344CB8AC3E}">
        <p14:creationId xmlns:p14="http://schemas.microsoft.com/office/powerpoint/2010/main" val="444485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A535-9781-4AD1-A9E8-B03B692212B3}"/>
              </a:ext>
            </a:extLst>
          </p:cNvPr>
          <p:cNvSpPr>
            <a:spLocks noGrp="1"/>
          </p:cNvSpPr>
          <p:nvPr>
            <p:ph type="title"/>
          </p:nvPr>
        </p:nvSpPr>
        <p:spPr/>
        <p:txBody>
          <a:bodyPr/>
          <a:lstStyle/>
          <a:p>
            <a:r>
              <a:rPr lang="en-US" dirty="0"/>
              <a:t>Effect clean-up</a:t>
            </a:r>
          </a:p>
        </p:txBody>
      </p:sp>
      <p:sp>
        <p:nvSpPr>
          <p:cNvPr id="3" name="Content Placeholder 2">
            <a:extLst>
              <a:ext uri="{FF2B5EF4-FFF2-40B4-BE49-F238E27FC236}">
                <a16:creationId xmlns:a16="http://schemas.microsoft.com/office/drawing/2014/main" id="{02F084B4-3EE3-49BD-A9B5-2D09FAE3B191}"/>
              </a:ext>
            </a:extLst>
          </p:cNvPr>
          <p:cNvSpPr>
            <a:spLocks noGrp="1"/>
          </p:cNvSpPr>
          <p:nvPr>
            <p:ph idx="1"/>
          </p:nvPr>
        </p:nvSpPr>
        <p:spPr/>
        <p:txBody>
          <a:bodyPr/>
          <a:lstStyle/>
          <a:p>
            <a:r>
              <a:rPr lang="en-US" dirty="0"/>
              <a:t>This is equivalent to the </a:t>
            </a:r>
            <a:r>
              <a:rPr lang="en-US" i="1" dirty="0" err="1"/>
              <a:t>componentWillUnmount</a:t>
            </a:r>
            <a:r>
              <a:rPr lang="en-US" i="1" dirty="0"/>
              <a:t> </a:t>
            </a:r>
            <a:r>
              <a:rPr lang="en-US" dirty="0"/>
              <a:t>function in class components</a:t>
            </a:r>
          </a:p>
          <a:p>
            <a:r>
              <a:rPr lang="en-US" dirty="0"/>
              <a:t>In your effect, just return the cleanup function.</a:t>
            </a:r>
          </a:p>
        </p:txBody>
      </p:sp>
    </p:spTree>
    <p:extLst>
      <p:ext uri="{BB962C8B-B14F-4D97-AF65-F5344CB8AC3E}">
        <p14:creationId xmlns:p14="http://schemas.microsoft.com/office/powerpoint/2010/main" val="3305651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0B3F2-2973-4783-ADF4-5E5C14AFF6F3}"/>
              </a:ext>
            </a:extLst>
          </p:cNvPr>
          <p:cNvSpPr>
            <a:spLocks noGrp="1"/>
          </p:cNvSpPr>
          <p:nvPr>
            <p:ph type="title"/>
          </p:nvPr>
        </p:nvSpPr>
        <p:spPr/>
        <p:txBody>
          <a:bodyPr/>
          <a:lstStyle/>
          <a:p>
            <a:r>
              <a:rPr lang="en-US" dirty="0"/>
              <a:t>Effect clean-up</a:t>
            </a:r>
          </a:p>
        </p:txBody>
      </p:sp>
      <p:pic>
        <p:nvPicPr>
          <p:cNvPr id="5" name="Picture 4">
            <a:extLst>
              <a:ext uri="{FF2B5EF4-FFF2-40B4-BE49-F238E27FC236}">
                <a16:creationId xmlns:a16="http://schemas.microsoft.com/office/drawing/2014/main" id="{917F255F-2AD3-42F4-B5D9-922E880F9D9C}"/>
              </a:ext>
            </a:extLst>
          </p:cNvPr>
          <p:cNvPicPr>
            <a:picLocks noChangeAspect="1"/>
          </p:cNvPicPr>
          <p:nvPr/>
        </p:nvPicPr>
        <p:blipFill>
          <a:blip r:embed="rId3"/>
          <a:stretch>
            <a:fillRect/>
          </a:stretch>
        </p:blipFill>
        <p:spPr>
          <a:xfrm>
            <a:off x="838200" y="1386762"/>
            <a:ext cx="9602540" cy="5106113"/>
          </a:xfrm>
          <a:prstGeom prst="rect">
            <a:avLst/>
          </a:prstGeom>
        </p:spPr>
      </p:pic>
    </p:spTree>
    <p:extLst>
      <p:ext uri="{BB962C8B-B14F-4D97-AF65-F5344CB8AC3E}">
        <p14:creationId xmlns:p14="http://schemas.microsoft.com/office/powerpoint/2010/main" val="541708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11A85-4BC0-4F9E-8FCC-B12FE34C97F8}"/>
              </a:ext>
            </a:extLst>
          </p:cNvPr>
          <p:cNvSpPr>
            <a:spLocks noGrp="1"/>
          </p:cNvSpPr>
          <p:nvPr>
            <p:ph type="title"/>
          </p:nvPr>
        </p:nvSpPr>
        <p:spPr/>
        <p:txBody>
          <a:bodyPr/>
          <a:lstStyle/>
          <a:p>
            <a:r>
              <a:rPr lang="en-US" dirty="0"/>
              <a:t>Rules of Hooks</a:t>
            </a:r>
          </a:p>
        </p:txBody>
      </p:sp>
      <p:sp>
        <p:nvSpPr>
          <p:cNvPr id="3" name="Content Placeholder 2">
            <a:extLst>
              <a:ext uri="{FF2B5EF4-FFF2-40B4-BE49-F238E27FC236}">
                <a16:creationId xmlns:a16="http://schemas.microsoft.com/office/drawing/2014/main" id="{A1017C4C-8959-45B6-9D32-A101D9534E80}"/>
              </a:ext>
            </a:extLst>
          </p:cNvPr>
          <p:cNvSpPr>
            <a:spLocks noGrp="1"/>
          </p:cNvSpPr>
          <p:nvPr>
            <p:ph idx="1"/>
          </p:nvPr>
        </p:nvSpPr>
        <p:spPr/>
        <p:txBody>
          <a:bodyPr>
            <a:normAutofit/>
          </a:bodyPr>
          <a:lstStyle/>
          <a:p>
            <a:r>
              <a:rPr lang="en-US" dirty="0"/>
              <a:t>Only call Hooks at the top level. Don’t call Hooks inside loops, conditions, or nested functions.</a:t>
            </a:r>
          </a:p>
          <a:p>
            <a:r>
              <a:rPr lang="en-US" dirty="0"/>
              <a:t>Only call Hooks from React function components. Don’t call Hooks from regular JavaScript functions.</a:t>
            </a:r>
          </a:p>
          <a:p>
            <a:endParaRPr lang="en-US" dirty="0"/>
          </a:p>
          <a:p>
            <a:endParaRPr lang="en-US" dirty="0"/>
          </a:p>
          <a:p>
            <a:pPr marL="0" indent="0">
              <a:buNone/>
            </a:pPr>
            <a:r>
              <a:rPr lang="en-US" sz="2000" dirty="0"/>
              <a:t>PRO TIP: use this linter plugin to enforce these rules automatically:</a:t>
            </a:r>
          </a:p>
          <a:p>
            <a:pPr marL="0" indent="0">
              <a:buNone/>
            </a:pPr>
            <a:r>
              <a:rPr lang="en-US" sz="2000" dirty="0">
                <a:hlinkClick r:id="rId2"/>
              </a:rPr>
              <a:t>https://www.npmjs.com/package/eslint-plugin-react-hooks</a:t>
            </a:r>
            <a:endParaRPr lang="en-US" sz="2000" dirty="0"/>
          </a:p>
          <a:p>
            <a:pPr marL="0" indent="0">
              <a:buNone/>
            </a:pPr>
            <a:endParaRPr lang="en-US" sz="2000" dirty="0"/>
          </a:p>
        </p:txBody>
      </p:sp>
    </p:spTree>
    <p:extLst>
      <p:ext uri="{BB962C8B-B14F-4D97-AF65-F5344CB8AC3E}">
        <p14:creationId xmlns:p14="http://schemas.microsoft.com/office/powerpoint/2010/main" val="1616864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8E2F-45E1-4AB1-A3FC-137D1B64519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5690480-59E1-43E2-813D-D46ABCBB2241}"/>
              </a:ext>
            </a:extLst>
          </p:cNvPr>
          <p:cNvSpPr>
            <a:spLocks noGrp="1"/>
          </p:cNvSpPr>
          <p:nvPr>
            <p:ph idx="1"/>
          </p:nvPr>
        </p:nvSpPr>
        <p:spPr/>
        <p:txBody>
          <a:bodyPr/>
          <a:lstStyle/>
          <a:p>
            <a:r>
              <a:rPr lang="en-US" dirty="0">
                <a:hlinkClick r:id="rId3"/>
              </a:rPr>
              <a:t>https://reactjs.org/docs/hooks-intro.html</a:t>
            </a:r>
            <a:endParaRPr lang="en-US" dirty="0"/>
          </a:p>
          <a:p>
            <a:endParaRPr lang="en-US" dirty="0"/>
          </a:p>
        </p:txBody>
      </p:sp>
    </p:spTree>
    <p:extLst>
      <p:ext uri="{BB962C8B-B14F-4D97-AF65-F5344CB8AC3E}">
        <p14:creationId xmlns:p14="http://schemas.microsoft.com/office/powerpoint/2010/main" val="2185029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2571</TotalTime>
  <Words>389</Words>
  <Application>Microsoft Office PowerPoint</Application>
  <PresentationFormat>Widescreen</PresentationFormat>
  <Paragraphs>37</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Calibri Light</vt:lpstr>
      <vt:lpstr>Office Theme</vt:lpstr>
      <vt:lpstr>React hooks</vt:lpstr>
      <vt:lpstr>React hooks</vt:lpstr>
      <vt:lpstr>State hook</vt:lpstr>
      <vt:lpstr>Effect hook</vt:lpstr>
      <vt:lpstr>Common uses</vt:lpstr>
      <vt:lpstr>Effect clean-up</vt:lpstr>
      <vt:lpstr>Effect clean-up</vt:lpstr>
      <vt:lpstr>Rules of Hooks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hooks</dc:title>
  <dc:creator>Marcos De Lafuente</dc:creator>
  <cp:lastModifiedBy>Marcos De Lafuente</cp:lastModifiedBy>
  <cp:revision>1</cp:revision>
  <dcterms:created xsi:type="dcterms:W3CDTF">2021-11-08T22:30:15Z</dcterms:created>
  <dcterms:modified xsi:type="dcterms:W3CDTF">2021-11-10T17:22:10Z</dcterms:modified>
</cp:coreProperties>
</file>