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24575,'1'4'0,"1"1"0,-1-1 0,1 1 0,0-1 0,0 0 0,0 0 0,0 0 0,1 0 0,-1 0 0,1-1 0,0 1 0,1-1 0,-1 0 0,0 1 0,1-2 0,7 6 0,25 28 0,-8 2 0,1-2 0,3 0 0,0-2 0,42 33 0,-22-29 0,1-3 0,2-1 0,115 50 0,-151-76-341,0 0 0,0-2-1,30 7 1,-32-10-6485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6:33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 55 24575,'0'-1'0,"-1"-1"0,1 1 0,-1 0 0,0 0 0,1 0 0,-1 0 0,0 0 0,0 1 0,1-1 0,-1 0 0,0 0 0,0 0 0,0 1 0,0-1 0,0 0 0,0 1 0,0-1 0,0 1 0,-2-1 0,-30-12 0,25 10 0,-16-3 0,0 1 0,0 1 0,0 0 0,-1 2 0,1 1 0,-1 2 0,-29 3 0,-21-2 0,69-2 0,0 1 0,0 0 0,0 0 0,0 1 0,0-1 0,0 1 0,0 0 0,0 1 0,1 0 0,-9 5 0,-51 41 0,37-26 0,24-18 0,-1 0 0,1-1 0,0 1 0,0 1 0,0-1 0,1 1 0,-1-1 0,1 1 0,1 0 0,-1 0 0,-2 12 0,-13 77 0,15-72 0,-2 21 0,3 1 0,1-1 0,6 55 0,-3-84 0,0 0 0,1 0 0,1 0 0,1-1 0,0 0 0,1 0 0,0 0 0,1 0 0,1-1 0,0 0 0,0-1 0,16 17 0,1-1 0,-20-21 0,0 0 0,1-1 0,0 0 0,0 0 0,0 0 0,0 0 0,1-1 0,0 0 0,0-1 0,1 0 0,-1 0 0,1 0 0,0-1 0,0 0 0,0 0 0,9 1 0,55 7 0,-44-6 0,1 0 0,31-1 0,3-2 0,-36 0 0,0-1 0,0-1 0,0-2 0,36-6 0,-56 5 0,-1 1 0,0-1 0,0 0 0,0-1 0,0 1 0,0-1 0,-1 0 0,0-1 0,1 1 0,-2-1 0,1 0 0,0-1 0,-1 1 0,0-1 0,6-10 0,4-12 0,0 0 0,11-35 0,-15 36 0,1-3 0,-3-1 0,0 0 0,-2-1 0,-1 1 0,-1-1 0,-2-1 0,-2 1 0,-6-58 0,6 86 0,0 0 0,0 0 0,-1 0 0,0 0 0,0 0 0,0 1 0,0-1 0,0 0 0,-1 1 0,0-1 0,0 1 0,0 0 0,0-1 0,0 1 0,-1 0 0,1 0 0,-1 0 0,0 1 0,0-1 0,0 1 0,0-1 0,-6-2 0,-2 1 0,1 0 0,-1 1 0,0 1 0,0-1 0,0 2 0,-17-1 0,10-1 0,-1-1 0,1 0 0,0-2 0,0 0 0,0-1 0,-32-17 0,37 14-1365,2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6:34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670 148 24575,'-1'-2'0,"1"0"0,-1 0 0,1 0 0,-1 1 0,0-1 0,1 0 0,-1 0 0,0 1 0,0-1 0,0 1 0,0-1 0,0 1 0,-1-1 0,1 1 0,0 0 0,-1 0 0,-1-2 0,-33-21 0,17 11 0,5 3 0,0 1 0,0 0 0,-1 2 0,0-1 0,-1 2 0,1 0 0,-1 1 0,0 0 0,-30-3 0,11 4 0,1 1 0,-1 2 0,-58 6 0,81-2 0,0 1 0,0 0 0,0 0 0,1 1 0,-1 1 0,1 0 0,0 0 0,1 1 0,0 1 0,0 0 0,0 0 0,1 1 0,1 0 0,-15 18 0,17-17 0,0 1 0,1-1 0,0 1 0,1 1 0,0-1 0,1 0 0,0 1 0,1 0 0,-2 17 0,2 0 0,2 0 0,4 50 0,-3-70 0,1-1 0,1 1 0,-1 0 0,2-1 0,-1 0 0,1 1 0,0-1 0,0-1 0,1 1 0,0-1 0,1 0 0,0 0 0,11 10 0,-5-5 0,1-1 0,1 0 0,0-2 0,0 1 0,1-2 0,19 9 0,-5-7 0,1-1 0,-1-2 0,1 0 0,1-2 0,-1-2 0,1-1 0,-1-1 0,1-1 0,39-6 0,-61 4 0,0 0 0,0 0 0,0-1 0,0 0 0,0 0 0,0-1 0,-1 0 0,0-1 0,0 0 0,0 0 0,14-13 0,-10 7 0,-1 0 0,0-2 0,0 1 0,-1-1 0,-1 0 0,8-16 0,-12 19 0,-2 0 0,1-1 0,-1 1 0,-1 0 0,0-1 0,0 0 0,-1 1 0,-1-17 0,0 4 0,-1-1 0,-9-42 0,6 52-28,-2 0 0,0 0-1,0 1 1,-1-1 0,-1 1 0,0 1-1,-1 0 1,-12-14 0,-1-2-1083,13 16-5715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0 24575,'-3'1'0,"0"-1"0,1 1 0,-1 0 0,0 0 0,1 1 0,-1-1 0,1 0 0,0 1 0,-1-1 0,1 1 0,0 0 0,0 0 0,0 0 0,0 0 0,-2 3 0,-28 38 0,28-38 0,-18 23 0,-1-1 0,-28 26 0,26-28 0,1 0 0,-23 33 0,-3-4 0,2-2 0,-18 23-1365,57-64-5461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24575,'0'20'0,"-1"6"0,2 0 0,5 34 0,-4-51 0,0 1 0,1-1 0,0 0 0,1 1 0,0-1 0,0-1 0,1 1 0,0-1 0,10 13 0,41 54 0,44 50 0,-52-64 0,10 9 0,83 50 0,-88-79-1365,-39-35-5461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1 24575,'-3'0'0,"-1"0"0,0 1 0,0 0 0,1 0 0,-1 0 0,1 0 0,-1 0 0,1 1 0,-1-1 0,1 1 0,0 0 0,0 0 0,-4 4 0,-39 40 0,11-10 0,24-26 0,0 1 0,-17 23 0,-6 8 0,-52 55 0,52-56 0,-61 56 0,15-34 0,-2-4 0,-127 68 0,163-94-1365,33-24-5461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 0 0,1 1 0,0 0 0,-1 0 0,0 1 0,1-1 0,-1 2 0,0-1 0,-1 1 0,1 0 0,-1 0 0,9 7 0,9 11 0,43 47 0,-18-17 0,-4-7 0,-21-20 0,1 0 0,1-2 0,1-1 0,37 22 0,-7-8 0,-35-21 0,2-1 0,40 19 0,70 37 0,-103-59-49,-23-9-116,0 1 1,0-1-1,0 2 1,-1-1-1,1 1 1,-1 0-1,13 9 1,-11-2-6662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1 24575,'-2'0'0,"-1"1"0,1 0 0,0-1 0,-1 1 0,1 0 0,0 0 0,0 0 0,-1 1 0,1-1 0,0 1 0,0-1 0,1 1 0,-1-1 0,0 1 0,0 0 0,-1 2 0,-26 37 0,25-35 0,-27 36 0,-71 72 0,7-8 0,-59 57 0,50-51 0,48-49 0,25-19-1365,22-33-5461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24575,'6'1'0,"-1"-1"0,1 1 0,-1 0 0,1 0 0,-1 1 0,0 0 0,0 0 0,1 0 0,-1 1 0,-1-1 0,1 1 0,0 0 0,-1 1 0,1-1 0,-1 1 0,5 5 0,8 9 0,-1 2 0,20 31 0,-23-31 0,30 34 0,75 78 0,-64-80 0,103 76 0,-11-28 0,-75-51 0,-58-40-1365,0-1-5461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4:1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1 24575,'-6'0'0,"1"0"0,0 1 0,-1-1 0,1 1 0,0 1 0,0-1 0,-1 1 0,1 0 0,0 0 0,1 0 0,-1 1 0,0 0 0,-8 6 0,1 2 0,0 1 0,1 0 0,-12 17 0,12-16 0,0 1 0,-1-1 0,-15 12 0,-7 5 0,-41 45 0,47-44 0,-61 50 0,-116 99 0,103-85 0,-2 12 0,89-93 0,1 1 0,-20 27 0,-8 10 0,30-38-1365,1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20:56:30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B28B-D515-44F3-87AA-01E1C0EE2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6BBD1-3D0C-4D55-B2E5-30E89A8E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64FC-EADB-472B-9320-A567960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73BEB-FD0E-4490-886B-83D4200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C968-3751-4028-9AFE-4EFC2844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112E-582D-4EE9-8342-FB2A788D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D663-ABD9-44CE-8BC6-53E0B99C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C388-1151-44A2-9516-624EFE16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652-A16D-4602-A4E3-8D037A6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EEF2-D52D-4BB3-81E8-372218F0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7277-B3BD-4DBA-9768-50CC7CC0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90F1-12FC-45A4-9411-E623F6E85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AC68-6AFE-484D-B9C5-C99B813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BC3A-0CCE-4766-9F98-FE2B0DFC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A21E-F479-4E9E-89FB-DB8E953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6088-67FD-4F75-B883-35CB7DC9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8A68-168A-46A5-BD28-1D5E1209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B8EA-920A-4ABA-A3AF-AF52A990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4E20-34C4-4A6D-8A6D-F0B0E63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09ED-4C51-4546-8F1E-396D216B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9AEB-8126-40D7-9668-2A92A6B6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5663-0B8D-4E1C-802C-1DC2145F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7D16-95C5-486E-8BB4-B7DE37CA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48FD-353D-45EA-BB5C-B8B44AD9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91AE-729E-4F62-9759-8B1F0A2F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0D2-6FEE-4432-9A04-014822DB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607-6F24-498D-9CF5-BC7F7D8E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B1BF2-2048-45DE-8EA4-387F8111C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A5A7-CB7B-4DD8-AB46-F87CE62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58C2-900F-4A7B-8F90-6FEA1D64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5284-EF4F-46A6-BB09-898BB04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61B-0473-4206-B46C-36AA142D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E48B-307F-453A-8E9C-CE8FF2DA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D6E8A-7786-411F-81E0-DDD1AE0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14EC0-5236-4E06-BAD9-7238B63BF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E9A13-DE31-4435-9379-046FFD1C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F4AD3-5827-479C-8A98-35DCDED1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43A13-4FB7-41A3-A6B5-BC3094C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C0AE0-9D3E-49CF-830D-27F6A47B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7AAD-479A-4D12-AEF0-DE0EA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1FA5D-5AD3-4D32-AB41-09E9918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842C-71C3-471F-A3C2-FEA81A1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264C-4D47-4411-A932-2A8DC7E7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53BB7-2397-44F0-8318-B4AD5DD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78AE3-DE9F-4D92-B846-59590F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AB22D-F3F9-420F-9636-4DE11AC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2D51-B777-440F-AC6E-9668DE93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1099-BCCC-4DD6-938D-147D451F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26DA-6E84-446F-A5C9-FFD4718C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8B95-B2F1-43AA-ACF3-C6A724B3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7CE3-E05E-4A94-B1E9-813A73C7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5256-D898-49E7-AC0F-4DD77F0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BFA8-5FB2-4BA9-B37E-4B78F4C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B0AC-948B-4C81-A8B6-8366553BC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EB602-0E97-4D0F-879D-CA100E62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90C1-DDC5-47EA-8C01-2E82DB33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D6BE-502A-41B6-88A0-0D79E513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A24-0D8E-45DC-A927-0DBAFDCC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75017-F594-4F0B-8918-CCD5B73A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160E-0CFC-442C-B371-2397388F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5872-399D-475B-998B-1BEF894C7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B4D-4ACF-4987-94B8-2B9EC3C24A9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72DF-3399-4805-9DDD-AE146C990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AC97-2B33-4438-8605-6655961A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2096-E5AB-4A3D-9562-6F447CFE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D9A-5436-41CB-B122-3AB781414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B6A2-02F0-429F-9020-617FEAC8A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5143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000453-5930-400C-8661-9A57ED3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92" y="406400"/>
            <a:ext cx="5380109" cy="5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561EFF-3033-445A-A2B8-DF7B4353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834"/>
            <a:ext cx="4977374" cy="5218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85DCA-D4FB-433E-B5A7-98E841F5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C12D6-2848-4CEB-B5A4-A9E67D235C30}"/>
              </a:ext>
            </a:extLst>
          </p:cNvPr>
          <p:cNvSpPr/>
          <p:nvPr/>
        </p:nvSpPr>
        <p:spPr>
          <a:xfrm>
            <a:off x="777667" y="1358781"/>
            <a:ext cx="5088442" cy="5282887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F7509-051E-4942-93E1-3901EC54A922}"/>
              </a:ext>
            </a:extLst>
          </p:cNvPr>
          <p:cNvSpPr/>
          <p:nvPr/>
        </p:nvSpPr>
        <p:spPr>
          <a:xfrm>
            <a:off x="904045" y="1914258"/>
            <a:ext cx="3163753" cy="170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DEDDE-E52B-4CC6-88B3-E700DAB3B066}"/>
              </a:ext>
            </a:extLst>
          </p:cNvPr>
          <p:cNvSpPr/>
          <p:nvPr/>
        </p:nvSpPr>
        <p:spPr>
          <a:xfrm>
            <a:off x="904045" y="2149227"/>
            <a:ext cx="3163753" cy="448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F7CEB-A1C0-47DE-BC0C-8996F2838E04}"/>
              </a:ext>
            </a:extLst>
          </p:cNvPr>
          <p:cNvSpPr/>
          <p:nvPr/>
        </p:nvSpPr>
        <p:spPr>
          <a:xfrm>
            <a:off x="904045" y="3204653"/>
            <a:ext cx="3163753" cy="32882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256D1-C90C-4E69-A1F2-EED16974B1CB}"/>
              </a:ext>
            </a:extLst>
          </p:cNvPr>
          <p:cNvSpPr/>
          <p:nvPr/>
        </p:nvSpPr>
        <p:spPr>
          <a:xfrm>
            <a:off x="838200" y="1852612"/>
            <a:ext cx="3244907" cy="473106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C22CB-A155-47C8-B73B-B69E02A9CD68}"/>
              </a:ext>
            </a:extLst>
          </p:cNvPr>
          <p:cNvSpPr/>
          <p:nvPr/>
        </p:nvSpPr>
        <p:spPr>
          <a:xfrm>
            <a:off x="4133643" y="1852612"/>
            <a:ext cx="1681931" cy="473106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C72B14-B3E6-4C9B-A1AB-DA7766A7B2A8}"/>
              </a:ext>
            </a:extLst>
          </p:cNvPr>
          <p:cNvGrpSpPr/>
          <p:nvPr/>
        </p:nvGrpSpPr>
        <p:grpSpPr>
          <a:xfrm>
            <a:off x="7014517" y="1999716"/>
            <a:ext cx="3190875" cy="3443287"/>
            <a:chOff x="6592755" y="1656461"/>
            <a:chExt cx="3190875" cy="34432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F54DBD-C6CA-42C0-86F2-A0635170285B}"/>
                </a:ext>
              </a:extLst>
            </p:cNvPr>
            <p:cNvGrpSpPr/>
            <p:nvPr/>
          </p:nvGrpSpPr>
          <p:grpSpPr>
            <a:xfrm>
              <a:off x="6979920" y="2078812"/>
              <a:ext cx="2529840" cy="2700376"/>
              <a:chOff x="6446520" y="1422834"/>
              <a:chExt cx="2529840" cy="270037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0D99C3-D457-46A1-B77D-347D4BB252B4}"/>
                  </a:ext>
                </a:extLst>
              </p:cNvPr>
              <p:cNvSpPr/>
              <p:nvPr/>
            </p:nvSpPr>
            <p:spPr>
              <a:xfrm>
                <a:off x="6446520" y="1422834"/>
                <a:ext cx="429778" cy="42977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CC9A8D-7759-4881-95D0-E8C01E380132}"/>
                  </a:ext>
                </a:extLst>
              </p:cNvPr>
              <p:cNvSpPr/>
              <p:nvPr/>
            </p:nvSpPr>
            <p:spPr>
              <a:xfrm>
                <a:off x="6446520" y="1999716"/>
                <a:ext cx="429778" cy="4297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7AD296-5D0D-4CAB-9E7E-10FC211BAAD6}"/>
                  </a:ext>
                </a:extLst>
              </p:cNvPr>
              <p:cNvSpPr/>
              <p:nvPr/>
            </p:nvSpPr>
            <p:spPr>
              <a:xfrm>
                <a:off x="6446520" y="2576598"/>
                <a:ext cx="429778" cy="42977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BEDD1-C0DB-4475-9535-BE546257C51D}"/>
                  </a:ext>
                </a:extLst>
              </p:cNvPr>
              <p:cNvSpPr/>
              <p:nvPr/>
            </p:nvSpPr>
            <p:spPr>
              <a:xfrm>
                <a:off x="6446520" y="3135015"/>
                <a:ext cx="429778" cy="42977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F5A07F-2B6F-40E8-93BE-9C1C5117EDCD}"/>
                  </a:ext>
                </a:extLst>
              </p:cNvPr>
              <p:cNvSpPr/>
              <p:nvPr/>
            </p:nvSpPr>
            <p:spPr>
              <a:xfrm>
                <a:off x="6446520" y="3693432"/>
                <a:ext cx="429778" cy="42977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C7432-40C4-47D4-A1A4-898BCE8C4865}"/>
                  </a:ext>
                </a:extLst>
              </p:cNvPr>
              <p:cNvSpPr txBox="1"/>
              <p:nvPr/>
            </p:nvSpPr>
            <p:spPr>
              <a:xfrm>
                <a:off x="7002780" y="1422834"/>
                <a:ext cx="197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 container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77FADA-67A1-49C7-8FC5-B78D25E6E30B}"/>
                  </a:ext>
                </a:extLst>
              </p:cNvPr>
              <p:cNvSpPr txBox="1"/>
              <p:nvPr/>
            </p:nvSpPr>
            <p:spPr>
              <a:xfrm>
                <a:off x="7002780" y="1999716"/>
                <a:ext cx="197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Last operation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4639B8-9A06-4311-8C65-B976620D7B57}"/>
                  </a:ext>
                </a:extLst>
              </p:cNvPr>
              <p:cNvSpPr txBox="1"/>
              <p:nvPr/>
            </p:nvSpPr>
            <p:spPr>
              <a:xfrm>
                <a:off x="7002780" y="2576598"/>
                <a:ext cx="197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4A159D-8B68-45E1-ACDA-89D151B412D1}"/>
                  </a:ext>
                </a:extLst>
              </p:cNvPr>
              <p:cNvSpPr txBox="1"/>
              <p:nvPr/>
            </p:nvSpPr>
            <p:spPr>
              <a:xfrm>
                <a:off x="7002780" y="3153480"/>
                <a:ext cx="197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Buttons container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3F12C7-410A-4793-8949-731F354088D1}"/>
                  </a:ext>
                </a:extLst>
              </p:cNvPr>
              <p:cNvSpPr txBox="1"/>
              <p:nvPr/>
            </p:nvSpPr>
            <p:spPr>
              <a:xfrm>
                <a:off x="7002780" y="3730362"/>
                <a:ext cx="1973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Sub-sections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440677-4948-4B36-87D1-4366707549A8}"/>
                </a:ext>
              </a:extLst>
            </p:cNvPr>
            <p:cNvSpPr/>
            <p:nvPr/>
          </p:nvSpPr>
          <p:spPr>
            <a:xfrm>
              <a:off x="6592755" y="1656461"/>
              <a:ext cx="3190875" cy="34432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557-9F4C-431F-BEF8-C1544499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7763D-A541-4FDB-AFA0-24617FA2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4691"/>
            <a:ext cx="4977374" cy="52188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E8473D-B4BF-40F3-8AD6-34B4DB0FF7CE}"/>
              </a:ext>
            </a:extLst>
          </p:cNvPr>
          <p:cNvSpPr/>
          <p:nvPr/>
        </p:nvSpPr>
        <p:spPr>
          <a:xfrm>
            <a:off x="951670" y="2092077"/>
            <a:ext cx="3163753" cy="448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90815-3D0E-4D04-9D60-21548BE1A9B3}"/>
              </a:ext>
            </a:extLst>
          </p:cNvPr>
          <p:cNvSpPr txBox="1"/>
          <p:nvPr/>
        </p:nvSpPr>
        <p:spPr>
          <a:xfrm>
            <a:off x="6096000" y="1394691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any number button is clicked, we should display the aggregated number here. Ex. If user clicks 6, we should show 6, if user press 3 after that we should show 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user presses equal button (=) the operation should be made and displayed in the result view.</a:t>
            </a:r>
          </a:p>
        </p:txBody>
      </p:sp>
    </p:spTree>
    <p:extLst>
      <p:ext uri="{BB962C8B-B14F-4D97-AF65-F5344CB8AC3E}">
        <p14:creationId xmlns:p14="http://schemas.microsoft.com/office/powerpoint/2010/main" val="393480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877D-D905-4EEF-A75D-8C06C404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4226A-2D21-4A27-B2C2-8FD5BEFB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88"/>
            <a:ext cx="4977374" cy="52188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EA3C15-1A7E-450B-8103-233A5F2381F9}"/>
              </a:ext>
            </a:extLst>
          </p:cNvPr>
          <p:cNvSpPr/>
          <p:nvPr/>
        </p:nvSpPr>
        <p:spPr>
          <a:xfrm>
            <a:off x="904045" y="1914258"/>
            <a:ext cx="3163753" cy="170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382B9-ADAB-489A-A957-354F5EE7AE2E}"/>
              </a:ext>
            </a:extLst>
          </p:cNvPr>
          <p:cNvSpPr txBox="1"/>
          <p:nvPr/>
        </p:nvSpPr>
        <p:spPr>
          <a:xfrm>
            <a:off x="6096000" y="1394691"/>
            <a:ext cx="5257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a user clicks an operand (+, -, x or ÷) the current number on the </a:t>
            </a:r>
            <a:r>
              <a:rPr lang="en-US" i="1" dirty="0"/>
              <a:t>result view</a:t>
            </a:r>
            <a:r>
              <a:rPr lang="en-US" dirty="0"/>
              <a:t> should be taken and displayed here together with the operand symbol. Example: if 3 is on the </a:t>
            </a:r>
            <a:r>
              <a:rPr lang="en-US" i="1" dirty="0"/>
              <a:t>result view</a:t>
            </a:r>
            <a:r>
              <a:rPr lang="en-US" dirty="0"/>
              <a:t> and user presses operand + we should display `3 +`</a:t>
            </a:r>
            <a:r>
              <a:rPr lang="en-US" i="1" dirty="0"/>
              <a:t> </a:t>
            </a:r>
            <a:r>
              <a:rPr lang="en-US" dirty="0"/>
              <a:t>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press the equal button, we should display the full operation here. Example `3 + 2 =`</a:t>
            </a:r>
          </a:p>
        </p:txBody>
      </p:sp>
    </p:spTree>
    <p:extLst>
      <p:ext uri="{BB962C8B-B14F-4D97-AF65-F5344CB8AC3E}">
        <p14:creationId xmlns:p14="http://schemas.microsoft.com/office/powerpoint/2010/main" val="70421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EE7D-A286-4AF2-B82A-C627E114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F1EB6-EF05-4415-A6B7-9A8FEFAF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88"/>
            <a:ext cx="4977374" cy="52188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1B0591-08E7-454B-B4CA-923CC1BFC5ED}"/>
              </a:ext>
            </a:extLst>
          </p:cNvPr>
          <p:cNvSpPr/>
          <p:nvPr/>
        </p:nvSpPr>
        <p:spPr>
          <a:xfrm>
            <a:off x="4133643" y="1852612"/>
            <a:ext cx="1648031" cy="473106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0681F-E9BB-4E24-8BDC-0C487FA97DFA}"/>
              </a:ext>
            </a:extLst>
          </p:cNvPr>
          <p:cNvSpPr txBox="1"/>
          <p:nvPr/>
        </p:nvSpPr>
        <p:spPr>
          <a:xfrm>
            <a:off x="6096000" y="1394691"/>
            <a:ext cx="5257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a user clicks on the equal button (=) we should display the full operation here together with the result. Example `3 + 3 = 6`.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here must be displayed following a LIFO order. Example: last operation must be at the 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there’s no history this window must display the text: “There’s no history yet”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delete history icon. This icon will delete all history.</a:t>
            </a:r>
          </a:p>
        </p:txBody>
      </p:sp>
    </p:spTree>
    <p:extLst>
      <p:ext uri="{BB962C8B-B14F-4D97-AF65-F5344CB8AC3E}">
        <p14:creationId xmlns:p14="http://schemas.microsoft.com/office/powerpoint/2010/main" val="252152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E02-55BC-493B-95C6-A7C8DAA4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AE2A7-4CB5-442F-9E14-FC6E05C6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88"/>
            <a:ext cx="4977374" cy="52188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2D9F0-C509-4156-BDA8-7F73DAB9E5B4}"/>
              </a:ext>
            </a:extLst>
          </p:cNvPr>
          <p:cNvSpPr/>
          <p:nvPr/>
        </p:nvSpPr>
        <p:spPr>
          <a:xfrm>
            <a:off x="876301" y="3228975"/>
            <a:ext cx="3191498" cy="334702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B845B-D9C8-4322-A4FF-F37C863CDF6D}"/>
              </a:ext>
            </a:extLst>
          </p:cNvPr>
          <p:cNvSpPr txBox="1"/>
          <p:nvPr/>
        </p:nvSpPr>
        <p:spPr>
          <a:xfrm>
            <a:off x="6096000" y="1394691"/>
            <a:ext cx="5257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button container will contain all the buttons required for the calculator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buttons marked in red are not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buttons marked in green will do nothing (are just there for layout alignment)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 will replace current value in the </a:t>
            </a:r>
            <a:r>
              <a:rPr lang="en-US" i="1" dirty="0"/>
              <a:t>result view </a:t>
            </a:r>
            <a:r>
              <a:rPr lang="en-US" dirty="0"/>
              <a:t>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button will erase value from </a:t>
            </a:r>
            <a:r>
              <a:rPr lang="en-US" i="1" dirty="0"/>
              <a:t>last operation </a:t>
            </a:r>
            <a:r>
              <a:rPr lang="en-US" dirty="0"/>
              <a:t>and </a:t>
            </a:r>
            <a:r>
              <a:rPr lang="en-US" i="1" dirty="0"/>
              <a:t>result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press backspace (←) we should remove last number entered. If there’s only one number left, then we should display 0. Example: if we have 63 displayed and user presses backspace we should show 6. If user press backspace again we should display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equal button (=) is clicked, we should perform the operation, display the result of the operation in the </a:t>
            </a:r>
            <a:r>
              <a:rPr lang="en-US" i="1" dirty="0"/>
              <a:t>result view</a:t>
            </a:r>
            <a:r>
              <a:rPr lang="en-US" dirty="0"/>
              <a:t> and update the </a:t>
            </a:r>
            <a:r>
              <a:rPr lang="en-US" i="1" dirty="0"/>
              <a:t>last operation view</a:t>
            </a:r>
            <a:r>
              <a:rPr lang="en-US" dirty="0"/>
              <a:t> with the full operation, example: `3 + 3 =`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DAAB2-83A6-4177-AE3E-038A30CE124B}"/>
              </a:ext>
            </a:extLst>
          </p:cNvPr>
          <p:cNvGrpSpPr/>
          <p:nvPr/>
        </p:nvGrpSpPr>
        <p:grpSpPr>
          <a:xfrm>
            <a:off x="1153467" y="3392347"/>
            <a:ext cx="264600" cy="222120"/>
            <a:chOff x="1153467" y="3392347"/>
            <a:chExt cx="26460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719350-4D01-46B8-8A22-5FDC799061B1}"/>
                    </a:ext>
                  </a:extLst>
                </p14:cNvPr>
                <p14:cNvContentPartPr/>
                <p14:nvPr/>
              </p14:nvContentPartPr>
              <p14:xfrm>
                <a:off x="1153467" y="3417907"/>
                <a:ext cx="264600" cy="19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719350-4D01-46B8-8A22-5FDC799061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467" y="3409267"/>
                  <a:ext cx="282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487562-CAE2-4536-B890-A31ACEB04D26}"/>
                    </a:ext>
                  </a:extLst>
                </p14:cNvPr>
                <p14:cNvContentPartPr/>
                <p14:nvPr/>
              </p14:nvContentPartPr>
              <p14:xfrm>
                <a:off x="1190907" y="3392347"/>
                <a:ext cx="159120" cy="17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487562-CAE2-4536-B890-A31ACEB04D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2267" y="3383347"/>
                  <a:ext cx="176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6A3C70-BF09-4805-B22B-9EFE438F6D79}"/>
              </a:ext>
            </a:extLst>
          </p:cNvPr>
          <p:cNvGrpSpPr/>
          <p:nvPr/>
        </p:nvGrpSpPr>
        <p:grpSpPr>
          <a:xfrm>
            <a:off x="1056627" y="3956467"/>
            <a:ext cx="328320" cy="281160"/>
            <a:chOff x="1056627" y="3956467"/>
            <a:chExt cx="3283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F065C9-D66F-491C-B6FE-E559025D3248}"/>
                    </a:ext>
                  </a:extLst>
                </p14:cNvPr>
                <p14:cNvContentPartPr/>
                <p14:nvPr/>
              </p14:nvContentPartPr>
              <p14:xfrm>
                <a:off x="1195947" y="3973747"/>
                <a:ext cx="189000" cy="26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F065C9-D66F-491C-B6FE-E559025D32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6947" y="3964747"/>
                  <a:ext cx="206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5E9384-6C04-41C2-B4D6-39722CE49C2D}"/>
                    </a:ext>
                  </a:extLst>
                </p14:cNvPr>
                <p14:cNvContentPartPr/>
                <p14:nvPr/>
              </p14:nvContentPartPr>
              <p14:xfrm>
                <a:off x="1056627" y="3956467"/>
                <a:ext cx="310680" cy="26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5E9384-6C04-41C2-B4D6-39722CE49C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7627" y="3947827"/>
                  <a:ext cx="32832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CFAD8-7D05-4C3E-9590-B9D758DDDD6E}"/>
              </a:ext>
            </a:extLst>
          </p:cNvPr>
          <p:cNvGrpSpPr/>
          <p:nvPr/>
        </p:nvGrpSpPr>
        <p:grpSpPr>
          <a:xfrm>
            <a:off x="1888227" y="3904987"/>
            <a:ext cx="315360" cy="274680"/>
            <a:chOff x="1888227" y="3904987"/>
            <a:chExt cx="3153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007C5E-B84B-4426-B678-7D354C838228}"/>
                    </a:ext>
                  </a:extLst>
                </p14:cNvPr>
                <p14:cNvContentPartPr/>
                <p14:nvPr/>
              </p14:nvContentPartPr>
              <p14:xfrm>
                <a:off x="1888227" y="3964747"/>
                <a:ext cx="315360" cy="21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007C5E-B84B-4426-B678-7D354C8382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227" y="3956107"/>
                  <a:ext cx="333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6D7FD7-F234-4E98-8681-21709FDF5896}"/>
                    </a:ext>
                  </a:extLst>
                </p14:cNvPr>
                <p14:cNvContentPartPr/>
                <p14:nvPr/>
              </p14:nvContentPartPr>
              <p14:xfrm>
                <a:off x="1952667" y="3904987"/>
                <a:ext cx="235080" cy="26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6D7FD7-F234-4E98-8681-21709FDF58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3667" y="3896347"/>
                  <a:ext cx="2527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B508DE-43E5-4EF4-98BC-6B6BE7A641D4}"/>
              </a:ext>
            </a:extLst>
          </p:cNvPr>
          <p:cNvGrpSpPr/>
          <p:nvPr/>
        </p:nvGrpSpPr>
        <p:grpSpPr>
          <a:xfrm>
            <a:off x="2674467" y="3913627"/>
            <a:ext cx="350640" cy="369720"/>
            <a:chOff x="2674467" y="3913627"/>
            <a:chExt cx="3506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8F979C-AAE6-4FD7-81C9-096928E0B77F}"/>
                    </a:ext>
                  </a:extLst>
                </p14:cNvPr>
                <p14:cNvContentPartPr/>
                <p14:nvPr/>
              </p14:nvContentPartPr>
              <p14:xfrm>
                <a:off x="2674467" y="3913627"/>
                <a:ext cx="283680" cy="24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8F979C-AAE6-4FD7-81C9-096928E0B7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5467" y="3904627"/>
                  <a:ext cx="301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3DD5D1-C5ED-4678-91DA-626A1793A65A}"/>
                    </a:ext>
                  </a:extLst>
                </p14:cNvPr>
                <p14:cNvContentPartPr/>
                <p14:nvPr/>
              </p14:nvContentPartPr>
              <p14:xfrm>
                <a:off x="2678067" y="3956467"/>
                <a:ext cx="347040" cy="32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3DD5D1-C5ED-4678-91DA-626A1793A65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69067" y="3947827"/>
                  <a:ext cx="36468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9C355B-7161-41CE-950E-73064B8E6A89}"/>
              </a:ext>
            </a:extLst>
          </p:cNvPr>
          <p:cNvGrpSpPr/>
          <p:nvPr/>
        </p:nvGrpSpPr>
        <p:grpSpPr>
          <a:xfrm>
            <a:off x="1083267" y="6167227"/>
            <a:ext cx="311760" cy="312840"/>
            <a:chOff x="1083267" y="6167227"/>
            <a:chExt cx="3117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B45253-618B-45CC-92E1-D8C317998D88}"/>
                    </a:ext>
                  </a:extLst>
                </p14:cNvPr>
                <p14:cNvContentPartPr/>
                <p14:nvPr/>
              </p14:nvContentPartPr>
              <p14:xfrm>
                <a:off x="1281627" y="616974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B45253-618B-45CC-92E1-D8C317998D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2627" y="6160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42CACF-A143-4950-A728-D9F425FCA9CC}"/>
                    </a:ext>
                  </a:extLst>
                </p14:cNvPr>
                <p14:cNvContentPartPr/>
                <p14:nvPr/>
              </p14:nvContentPartPr>
              <p14:xfrm>
                <a:off x="1083267" y="6167227"/>
                <a:ext cx="311760" cy="31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42CACF-A143-4950-A728-D9F425FCA9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4627" y="6158227"/>
                  <a:ext cx="329400" cy="3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F6019A-CA26-4916-B4C1-6AB223E7478D}"/>
                  </a:ext>
                </a:extLst>
              </p14:cNvPr>
              <p14:cNvContentPartPr/>
              <p14:nvPr/>
            </p14:nvContentPartPr>
            <p14:xfrm>
              <a:off x="2689947" y="6253627"/>
              <a:ext cx="269640" cy="226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F6019A-CA26-4916-B4C1-6AB223E747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81307" y="6244627"/>
                <a:ext cx="28728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80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 exercise</vt:lpstr>
      <vt:lpstr>PowerPoint Presentation</vt:lpstr>
      <vt:lpstr>General layout</vt:lpstr>
      <vt:lpstr>Result view</vt:lpstr>
      <vt:lpstr>Last operation</vt:lpstr>
      <vt:lpstr>History</vt:lpstr>
      <vt:lpstr>Buttons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exercise</dc:title>
  <dc:creator>Marcos De Lafuente</dc:creator>
  <cp:lastModifiedBy>Marcos De Lafuente</cp:lastModifiedBy>
  <cp:revision>1</cp:revision>
  <dcterms:created xsi:type="dcterms:W3CDTF">2021-11-17T19:16:22Z</dcterms:created>
  <dcterms:modified xsi:type="dcterms:W3CDTF">2021-11-17T23:54:12Z</dcterms:modified>
</cp:coreProperties>
</file>