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5" r:id="rId3"/>
    <p:sldId id="257" r:id="rId4"/>
    <p:sldId id="258" r:id="rId5"/>
    <p:sldId id="259" r:id="rId6"/>
    <p:sldId id="260" r:id="rId7"/>
    <p:sldId id="276" r:id="rId8"/>
    <p:sldId id="277" r:id="rId9"/>
    <p:sldId id="278" r:id="rId10"/>
    <p:sldId id="279" r:id="rId11"/>
    <p:sldId id="280" r:id="rId12"/>
    <p:sldId id="282" r:id="rId13"/>
    <p:sldId id="281" r:id="rId14"/>
    <p:sldId id="283" r:id="rId15"/>
    <p:sldId id="284" r:id="rId16"/>
    <p:sldId id="285" r:id="rId17"/>
    <p:sldId id="286" r:id="rId18"/>
    <p:sldId id="273" r:id="rId19"/>
    <p:sldId id="262" r:id="rId20"/>
    <p:sldId id="264" r:id="rId21"/>
    <p:sldId id="267" r:id="rId22"/>
    <p:sldId id="266" r:id="rId23"/>
    <p:sldId id="269" r:id="rId24"/>
    <p:sldId id="268" r:id="rId25"/>
    <p:sldId id="270"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A01538-C18D-4DD2-8466-DAF52A271F84}"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3E4E4D-0E8B-4834-865D-61C0CD515E3E}" type="slidenum">
              <a:rPr lang="en-US" smtClean="0"/>
              <a:t>‹#›</a:t>
            </a:fld>
            <a:endParaRPr lang="en-US"/>
          </a:p>
        </p:txBody>
      </p:sp>
    </p:spTree>
    <p:extLst>
      <p:ext uri="{BB962C8B-B14F-4D97-AF65-F5344CB8AC3E}">
        <p14:creationId xmlns:p14="http://schemas.microsoft.com/office/powerpoint/2010/main" val="2178855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Idempotent:</a:t>
            </a:r>
            <a:r>
              <a:rPr lang="en-US" dirty="0"/>
              <a:t> M</a:t>
            </a:r>
            <a:r>
              <a:rPr lang="en-US" b="0" i="0" dirty="0">
                <a:solidFill>
                  <a:srgbClr val="243B53"/>
                </a:solidFill>
                <a:effectLst/>
                <a:latin typeface="Poppins" panose="00000500000000000000" pitchFamily="2" charset="0"/>
              </a:rPr>
              <a:t>aking multiple identical requests must produce the same result every time until another API (POST or PUT) has changed the state of the resource on the server.</a:t>
            </a:r>
            <a:endParaRPr lang="en-US" dirty="0"/>
          </a:p>
        </p:txBody>
      </p:sp>
      <p:sp>
        <p:nvSpPr>
          <p:cNvPr id="4" name="Slide Number Placeholder 3"/>
          <p:cNvSpPr>
            <a:spLocks noGrp="1"/>
          </p:cNvSpPr>
          <p:nvPr>
            <p:ph type="sldNum" sz="quarter" idx="5"/>
          </p:nvPr>
        </p:nvSpPr>
        <p:spPr/>
        <p:txBody>
          <a:bodyPr/>
          <a:lstStyle/>
          <a:p>
            <a:fld id="{813E4E4D-0E8B-4834-865D-61C0CD515E3E}" type="slidenum">
              <a:rPr lang="en-US" smtClean="0"/>
              <a:t>3</a:t>
            </a:fld>
            <a:endParaRPr lang="en-US"/>
          </a:p>
        </p:txBody>
      </p:sp>
    </p:spTree>
    <p:extLst>
      <p:ext uri="{BB962C8B-B14F-4D97-AF65-F5344CB8AC3E}">
        <p14:creationId xmlns:p14="http://schemas.microsoft.com/office/powerpoint/2010/main" val="1549108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3E4E4D-0E8B-4834-865D-61C0CD515E3E}" type="slidenum">
              <a:rPr lang="en-US" smtClean="0"/>
              <a:t>19</a:t>
            </a:fld>
            <a:endParaRPr lang="en-US"/>
          </a:p>
        </p:txBody>
      </p:sp>
    </p:spTree>
    <p:extLst>
      <p:ext uri="{BB962C8B-B14F-4D97-AF65-F5344CB8AC3E}">
        <p14:creationId xmlns:p14="http://schemas.microsoft.com/office/powerpoint/2010/main" val="2805637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Loader.</a:t>
            </a:r>
            <a:r>
              <a:rPr lang="en-US" b="0" dirty="0"/>
              <a:t> Useful to display loading indicators (spinners, loading/status bars, </a:t>
            </a:r>
            <a:r>
              <a:rPr lang="en-US" b="0" dirty="0" err="1"/>
              <a:t>etc</a:t>
            </a:r>
            <a:r>
              <a:rPr lang="en-US" b="0" dirty="0"/>
              <a:t>)</a:t>
            </a:r>
          </a:p>
        </p:txBody>
      </p:sp>
      <p:sp>
        <p:nvSpPr>
          <p:cNvPr id="4" name="Slide Number Placeholder 3"/>
          <p:cNvSpPr>
            <a:spLocks noGrp="1"/>
          </p:cNvSpPr>
          <p:nvPr>
            <p:ph type="sldNum" sz="quarter" idx="5"/>
          </p:nvPr>
        </p:nvSpPr>
        <p:spPr/>
        <p:txBody>
          <a:bodyPr/>
          <a:lstStyle/>
          <a:p>
            <a:fld id="{813E4E4D-0E8B-4834-865D-61C0CD515E3E}" type="slidenum">
              <a:rPr lang="en-US" smtClean="0"/>
              <a:t>22</a:t>
            </a:fld>
            <a:endParaRPr lang="en-US"/>
          </a:p>
        </p:txBody>
      </p:sp>
    </p:spTree>
    <p:extLst>
      <p:ext uri="{BB962C8B-B14F-4D97-AF65-F5344CB8AC3E}">
        <p14:creationId xmlns:p14="http://schemas.microsoft.com/office/powerpoint/2010/main" val="4125568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61C-EC5A-4E11-B5F4-FF22EDEDFB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168A40-C86B-424B-9BD2-95F4F87B29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A1A3E6-5EFB-460A-A843-E0CF41228750}"/>
              </a:ext>
            </a:extLst>
          </p:cNvPr>
          <p:cNvSpPr>
            <a:spLocks noGrp="1"/>
          </p:cNvSpPr>
          <p:nvPr>
            <p:ph type="dt" sz="half" idx="10"/>
          </p:nvPr>
        </p:nvSpPr>
        <p:spPr/>
        <p:txBody>
          <a:bodyPr/>
          <a:lstStyle/>
          <a:p>
            <a:fld id="{21F03A51-61E5-4811-899B-E0A8CEB50F72}" type="datetimeFigureOut">
              <a:rPr lang="en-US" smtClean="0"/>
              <a:t>12/1/2021</a:t>
            </a:fld>
            <a:endParaRPr lang="en-US"/>
          </a:p>
        </p:txBody>
      </p:sp>
      <p:sp>
        <p:nvSpPr>
          <p:cNvPr id="5" name="Footer Placeholder 4">
            <a:extLst>
              <a:ext uri="{FF2B5EF4-FFF2-40B4-BE49-F238E27FC236}">
                <a16:creationId xmlns:a16="http://schemas.microsoft.com/office/drawing/2014/main" id="{7EB4688C-0035-4876-97FE-3B54BCD0A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EAAA4-5384-4CB5-9199-8D3D52BECBD4}"/>
              </a:ext>
            </a:extLst>
          </p:cNvPr>
          <p:cNvSpPr>
            <a:spLocks noGrp="1"/>
          </p:cNvSpPr>
          <p:nvPr>
            <p:ph type="sldNum" sz="quarter" idx="12"/>
          </p:nvPr>
        </p:nvSpPr>
        <p:spPr/>
        <p:txBody>
          <a:bodyPr/>
          <a:lstStyle/>
          <a:p>
            <a:fld id="{861EE57E-D646-46A8-9B90-4EAAEBD53855}" type="slidenum">
              <a:rPr lang="en-US" smtClean="0"/>
              <a:t>‹#›</a:t>
            </a:fld>
            <a:endParaRPr lang="en-US"/>
          </a:p>
        </p:txBody>
      </p:sp>
    </p:spTree>
    <p:extLst>
      <p:ext uri="{BB962C8B-B14F-4D97-AF65-F5344CB8AC3E}">
        <p14:creationId xmlns:p14="http://schemas.microsoft.com/office/powerpoint/2010/main" val="2129430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AB78-3487-4C6F-8644-F96C485EDC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23CC05-5B74-4448-8B7F-471342E5EE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B0ED80-5726-4E78-8B42-8BC921626007}"/>
              </a:ext>
            </a:extLst>
          </p:cNvPr>
          <p:cNvSpPr>
            <a:spLocks noGrp="1"/>
          </p:cNvSpPr>
          <p:nvPr>
            <p:ph type="dt" sz="half" idx="10"/>
          </p:nvPr>
        </p:nvSpPr>
        <p:spPr/>
        <p:txBody>
          <a:bodyPr/>
          <a:lstStyle/>
          <a:p>
            <a:fld id="{21F03A51-61E5-4811-899B-E0A8CEB50F72}" type="datetimeFigureOut">
              <a:rPr lang="en-US" smtClean="0"/>
              <a:t>12/1/2021</a:t>
            </a:fld>
            <a:endParaRPr lang="en-US"/>
          </a:p>
        </p:txBody>
      </p:sp>
      <p:sp>
        <p:nvSpPr>
          <p:cNvPr id="5" name="Footer Placeholder 4">
            <a:extLst>
              <a:ext uri="{FF2B5EF4-FFF2-40B4-BE49-F238E27FC236}">
                <a16:creationId xmlns:a16="http://schemas.microsoft.com/office/drawing/2014/main" id="{A5609621-3A01-41D8-AAAA-37401813EC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B6D2E-033F-49D1-B1D7-839AF14672C7}"/>
              </a:ext>
            </a:extLst>
          </p:cNvPr>
          <p:cNvSpPr>
            <a:spLocks noGrp="1"/>
          </p:cNvSpPr>
          <p:nvPr>
            <p:ph type="sldNum" sz="quarter" idx="12"/>
          </p:nvPr>
        </p:nvSpPr>
        <p:spPr/>
        <p:txBody>
          <a:bodyPr/>
          <a:lstStyle/>
          <a:p>
            <a:fld id="{861EE57E-D646-46A8-9B90-4EAAEBD53855}" type="slidenum">
              <a:rPr lang="en-US" smtClean="0"/>
              <a:t>‹#›</a:t>
            </a:fld>
            <a:endParaRPr lang="en-US"/>
          </a:p>
        </p:txBody>
      </p:sp>
    </p:spTree>
    <p:extLst>
      <p:ext uri="{BB962C8B-B14F-4D97-AF65-F5344CB8AC3E}">
        <p14:creationId xmlns:p14="http://schemas.microsoft.com/office/powerpoint/2010/main" val="3704206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FF4155-58AD-4C9F-9B86-1320EB2BE2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4E10F2-570F-4BAB-8F2D-657444FAC1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E39409-B5DA-4177-9417-7326FE879658}"/>
              </a:ext>
            </a:extLst>
          </p:cNvPr>
          <p:cNvSpPr>
            <a:spLocks noGrp="1"/>
          </p:cNvSpPr>
          <p:nvPr>
            <p:ph type="dt" sz="half" idx="10"/>
          </p:nvPr>
        </p:nvSpPr>
        <p:spPr/>
        <p:txBody>
          <a:bodyPr/>
          <a:lstStyle/>
          <a:p>
            <a:fld id="{21F03A51-61E5-4811-899B-E0A8CEB50F72}" type="datetimeFigureOut">
              <a:rPr lang="en-US" smtClean="0"/>
              <a:t>12/1/2021</a:t>
            </a:fld>
            <a:endParaRPr lang="en-US"/>
          </a:p>
        </p:txBody>
      </p:sp>
      <p:sp>
        <p:nvSpPr>
          <p:cNvPr id="5" name="Footer Placeholder 4">
            <a:extLst>
              <a:ext uri="{FF2B5EF4-FFF2-40B4-BE49-F238E27FC236}">
                <a16:creationId xmlns:a16="http://schemas.microsoft.com/office/drawing/2014/main" id="{A6DF086F-7834-4394-9142-44B1A71CF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EB2BF1-F070-4022-8BD9-D19A27BDCC3C}"/>
              </a:ext>
            </a:extLst>
          </p:cNvPr>
          <p:cNvSpPr>
            <a:spLocks noGrp="1"/>
          </p:cNvSpPr>
          <p:nvPr>
            <p:ph type="sldNum" sz="quarter" idx="12"/>
          </p:nvPr>
        </p:nvSpPr>
        <p:spPr/>
        <p:txBody>
          <a:bodyPr/>
          <a:lstStyle/>
          <a:p>
            <a:fld id="{861EE57E-D646-46A8-9B90-4EAAEBD53855}" type="slidenum">
              <a:rPr lang="en-US" smtClean="0"/>
              <a:t>‹#›</a:t>
            </a:fld>
            <a:endParaRPr lang="en-US"/>
          </a:p>
        </p:txBody>
      </p:sp>
    </p:spTree>
    <p:extLst>
      <p:ext uri="{BB962C8B-B14F-4D97-AF65-F5344CB8AC3E}">
        <p14:creationId xmlns:p14="http://schemas.microsoft.com/office/powerpoint/2010/main" val="3295713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94D50-5A94-4619-8435-C9FFB751D7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A5CF8B-D167-497E-8531-26044EBE69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29F1B7-BFD1-4F74-B0E8-E67517A5FBBF}"/>
              </a:ext>
            </a:extLst>
          </p:cNvPr>
          <p:cNvSpPr>
            <a:spLocks noGrp="1"/>
          </p:cNvSpPr>
          <p:nvPr>
            <p:ph type="dt" sz="half" idx="10"/>
          </p:nvPr>
        </p:nvSpPr>
        <p:spPr/>
        <p:txBody>
          <a:bodyPr/>
          <a:lstStyle/>
          <a:p>
            <a:fld id="{21F03A51-61E5-4811-899B-E0A8CEB50F72}" type="datetimeFigureOut">
              <a:rPr lang="en-US" smtClean="0"/>
              <a:t>12/1/2021</a:t>
            </a:fld>
            <a:endParaRPr lang="en-US"/>
          </a:p>
        </p:txBody>
      </p:sp>
      <p:sp>
        <p:nvSpPr>
          <p:cNvPr id="5" name="Footer Placeholder 4">
            <a:extLst>
              <a:ext uri="{FF2B5EF4-FFF2-40B4-BE49-F238E27FC236}">
                <a16:creationId xmlns:a16="http://schemas.microsoft.com/office/drawing/2014/main" id="{2D0D90C2-FBC3-435F-8A6D-98076830B2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CA043-691A-4F3C-8434-3D0A6404B1A5}"/>
              </a:ext>
            </a:extLst>
          </p:cNvPr>
          <p:cNvSpPr>
            <a:spLocks noGrp="1"/>
          </p:cNvSpPr>
          <p:nvPr>
            <p:ph type="sldNum" sz="quarter" idx="12"/>
          </p:nvPr>
        </p:nvSpPr>
        <p:spPr/>
        <p:txBody>
          <a:bodyPr/>
          <a:lstStyle/>
          <a:p>
            <a:fld id="{861EE57E-D646-46A8-9B90-4EAAEBD53855}" type="slidenum">
              <a:rPr lang="en-US" smtClean="0"/>
              <a:t>‹#›</a:t>
            </a:fld>
            <a:endParaRPr lang="en-US"/>
          </a:p>
        </p:txBody>
      </p:sp>
    </p:spTree>
    <p:extLst>
      <p:ext uri="{BB962C8B-B14F-4D97-AF65-F5344CB8AC3E}">
        <p14:creationId xmlns:p14="http://schemas.microsoft.com/office/powerpoint/2010/main" val="639069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4B9F-2DA7-4348-B9B8-339130646D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586482-2951-4D14-998E-36F0706EF4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F86271-3227-4BDB-9936-FB4738E75BDA}"/>
              </a:ext>
            </a:extLst>
          </p:cNvPr>
          <p:cNvSpPr>
            <a:spLocks noGrp="1"/>
          </p:cNvSpPr>
          <p:nvPr>
            <p:ph type="dt" sz="half" idx="10"/>
          </p:nvPr>
        </p:nvSpPr>
        <p:spPr/>
        <p:txBody>
          <a:bodyPr/>
          <a:lstStyle/>
          <a:p>
            <a:fld id="{21F03A51-61E5-4811-899B-E0A8CEB50F72}" type="datetimeFigureOut">
              <a:rPr lang="en-US" smtClean="0"/>
              <a:t>12/1/2021</a:t>
            </a:fld>
            <a:endParaRPr lang="en-US"/>
          </a:p>
        </p:txBody>
      </p:sp>
      <p:sp>
        <p:nvSpPr>
          <p:cNvPr id="5" name="Footer Placeholder 4">
            <a:extLst>
              <a:ext uri="{FF2B5EF4-FFF2-40B4-BE49-F238E27FC236}">
                <a16:creationId xmlns:a16="http://schemas.microsoft.com/office/drawing/2014/main" id="{F738594C-B8A6-4F8F-8EB3-273C5F03BA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067653-8437-466E-9C6C-0F83372325B4}"/>
              </a:ext>
            </a:extLst>
          </p:cNvPr>
          <p:cNvSpPr>
            <a:spLocks noGrp="1"/>
          </p:cNvSpPr>
          <p:nvPr>
            <p:ph type="sldNum" sz="quarter" idx="12"/>
          </p:nvPr>
        </p:nvSpPr>
        <p:spPr/>
        <p:txBody>
          <a:bodyPr/>
          <a:lstStyle/>
          <a:p>
            <a:fld id="{861EE57E-D646-46A8-9B90-4EAAEBD53855}" type="slidenum">
              <a:rPr lang="en-US" smtClean="0"/>
              <a:t>‹#›</a:t>
            </a:fld>
            <a:endParaRPr lang="en-US"/>
          </a:p>
        </p:txBody>
      </p:sp>
    </p:spTree>
    <p:extLst>
      <p:ext uri="{BB962C8B-B14F-4D97-AF65-F5344CB8AC3E}">
        <p14:creationId xmlns:p14="http://schemas.microsoft.com/office/powerpoint/2010/main" val="207745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DFEED-352F-4330-95B7-3D8BAD642F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A9DBC9-1B5A-46E8-AB56-906A4D9722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0D0D7C-41F9-44EA-9C3C-24C621CDA5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D96731-F17F-41EF-9007-1B9C7B143AF4}"/>
              </a:ext>
            </a:extLst>
          </p:cNvPr>
          <p:cNvSpPr>
            <a:spLocks noGrp="1"/>
          </p:cNvSpPr>
          <p:nvPr>
            <p:ph type="dt" sz="half" idx="10"/>
          </p:nvPr>
        </p:nvSpPr>
        <p:spPr/>
        <p:txBody>
          <a:bodyPr/>
          <a:lstStyle/>
          <a:p>
            <a:fld id="{21F03A51-61E5-4811-899B-E0A8CEB50F72}" type="datetimeFigureOut">
              <a:rPr lang="en-US" smtClean="0"/>
              <a:t>12/1/2021</a:t>
            </a:fld>
            <a:endParaRPr lang="en-US"/>
          </a:p>
        </p:txBody>
      </p:sp>
      <p:sp>
        <p:nvSpPr>
          <p:cNvPr id="6" name="Footer Placeholder 5">
            <a:extLst>
              <a:ext uri="{FF2B5EF4-FFF2-40B4-BE49-F238E27FC236}">
                <a16:creationId xmlns:a16="http://schemas.microsoft.com/office/drawing/2014/main" id="{5C2AEA6F-F072-422A-9BA5-D2FD434EF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5CC552-67ED-4C56-9062-FD869811DA49}"/>
              </a:ext>
            </a:extLst>
          </p:cNvPr>
          <p:cNvSpPr>
            <a:spLocks noGrp="1"/>
          </p:cNvSpPr>
          <p:nvPr>
            <p:ph type="sldNum" sz="quarter" idx="12"/>
          </p:nvPr>
        </p:nvSpPr>
        <p:spPr/>
        <p:txBody>
          <a:bodyPr/>
          <a:lstStyle/>
          <a:p>
            <a:fld id="{861EE57E-D646-46A8-9B90-4EAAEBD53855}" type="slidenum">
              <a:rPr lang="en-US" smtClean="0"/>
              <a:t>‹#›</a:t>
            </a:fld>
            <a:endParaRPr lang="en-US"/>
          </a:p>
        </p:txBody>
      </p:sp>
    </p:spTree>
    <p:extLst>
      <p:ext uri="{BB962C8B-B14F-4D97-AF65-F5344CB8AC3E}">
        <p14:creationId xmlns:p14="http://schemas.microsoft.com/office/powerpoint/2010/main" val="992178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5E5E6-490C-457C-AA65-25116AC25A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F5DE21-86D4-4E43-9EA7-5A0FDE015F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165270-7B39-4B63-8744-C5FDB94291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13960E-1694-4B6E-A9F3-35D5019F2E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47BD37-CD01-44BE-8755-3EB2E2229E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F3F392-FB2F-4789-A41C-61F3D1BDBEB2}"/>
              </a:ext>
            </a:extLst>
          </p:cNvPr>
          <p:cNvSpPr>
            <a:spLocks noGrp="1"/>
          </p:cNvSpPr>
          <p:nvPr>
            <p:ph type="dt" sz="half" idx="10"/>
          </p:nvPr>
        </p:nvSpPr>
        <p:spPr/>
        <p:txBody>
          <a:bodyPr/>
          <a:lstStyle/>
          <a:p>
            <a:fld id="{21F03A51-61E5-4811-899B-E0A8CEB50F72}" type="datetimeFigureOut">
              <a:rPr lang="en-US" smtClean="0"/>
              <a:t>12/1/2021</a:t>
            </a:fld>
            <a:endParaRPr lang="en-US"/>
          </a:p>
        </p:txBody>
      </p:sp>
      <p:sp>
        <p:nvSpPr>
          <p:cNvPr id="8" name="Footer Placeholder 7">
            <a:extLst>
              <a:ext uri="{FF2B5EF4-FFF2-40B4-BE49-F238E27FC236}">
                <a16:creationId xmlns:a16="http://schemas.microsoft.com/office/drawing/2014/main" id="{5F586193-010C-4278-AEC9-C92CD7D20D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F421FB-06A2-4294-BE68-FF7661353ABA}"/>
              </a:ext>
            </a:extLst>
          </p:cNvPr>
          <p:cNvSpPr>
            <a:spLocks noGrp="1"/>
          </p:cNvSpPr>
          <p:nvPr>
            <p:ph type="sldNum" sz="quarter" idx="12"/>
          </p:nvPr>
        </p:nvSpPr>
        <p:spPr/>
        <p:txBody>
          <a:bodyPr/>
          <a:lstStyle/>
          <a:p>
            <a:fld id="{861EE57E-D646-46A8-9B90-4EAAEBD53855}" type="slidenum">
              <a:rPr lang="en-US" smtClean="0"/>
              <a:t>‹#›</a:t>
            </a:fld>
            <a:endParaRPr lang="en-US"/>
          </a:p>
        </p:txBody>
      </p:sp>
    </p:spTree>
    <p:extLst>
      <p:ext uri="{BB962C8B-B14F-4D97-AF65-F5344CB8AC3E}">
        <p14:creationId xmlns:p14="http://schemas.microsoft.com/office/powerpoint/2010/main" val="3072814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F9592-0382-4C45-A677-1C3F752002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7CBFBB-A6AC-4D09-B011-EB15A1D38E7E}"/>
              </a:ext>
            </a:extLst>
          </p:cNvPr>
          <p:cNvSpPr>
            <a:spLocks noGrp="1"/>
          </p:cNvSpPr>
          <p:nvPr>
            <p:ph type="dt" sz="half" idx="10"/>
          </p:nvPr>
        </p:nvSpPr>
        <p:spPr/>
        <p:txBody>
          <a:bodyPr/>
          <a:lstStyle/>
          <a:p>
            <a:fld id="{21F03A51-61E5-4811-899B-E0A8CEB50F72}" type="datetimeFigureOut">
              <a:rPr lang="en-US" smtClean="0"/>
              <a:t>12/1/2021</a:t>
            </a:fld>
            <a:endParaRPr lang="en-US"/>
          </a:p>
        </p:txBody>
      </p:sp>
      <p:sp>
        <p:nvSpPr>
          <p:cNvPr id="4" name="Footer Placeholder 3">
            <a:extLst>
              <a:ext uri="{FF2B5EF4-FFF2-40B4-BE49-F238E27FC236}">
                <a16:creationId xmlns:a16="http://schemas.microsoft.com/office/drawing/2014/main" id="{29CCE687-33BE-46F1-9F7A-CAA01809CF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CDF223-5721-4C87-A3FD-92EEF870DF7D}"/>
              </a:ext>
            </a:extLst>
          </p:cNvPr>
          <p:cNvSpPr>
            <a:spLocks noGrp="1"/>
          </p:cNvSpPr>
          <p:nvPr>
            <p:ph type="sldNum" sz="quarter" idx="12"/>
          </p:nvPr>
        </p:nvSpPr>
        <p:spPr/>
        <p:txBody>
          <a:bodyPr/>
          <a:lstStyle/>
          <a:p>
            <a:fld id="{861EE57E-D646-46A8-9B90-4EAAEBD53855}" type="slidenum">
              <a:rPr lang="en-US" smtClean="0"/>
              <a:t>‹#›</a:t>
            </a:fld>
            <a:endParaRPr lang="en-US"/>
          </a:p>
        </p:txBody>
      </p:sp>
    </p:spTree>
    <p:extLst>
      <p:ext uri="{BB962C8B-B14F-4D97-AF65-F5344CB8AC3E}">
        <p14:creationId xmlns:p14="http://schemas.microsoft.com/office/powerpoint/2010/main" val="2750165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9E41F6-827A-4ADD-B2B7-AB5003AE9A7E}"/>
              </a:ext>
            </a:extLst>
          </p:cNvPr>
          <p:cNvSpPr>
            <a:spLocks noGrp="1"/>
          </p:cNvSpPr>
          <p:nvPr>
            <p:ph type="dt" sz="half" idx="10"/>
          </p:nvPr>
        </p:nvSpPr>
        <p:spPr/>
        <p:txBody>
          <a:bodyPr/>
          <a:lstStyle/>
          <a:p>
            <a:fld id="{21F03A51-61E5-4811-899B-E0A8CEB50F72}" type="datetimeFigureOut">
              <a:rPr lang="en-US" smtClean="0"/>
              <a:t>12/1/2021</a:t>
            </a:fld>
            <a:endParaRPr lang="en-US"/>
          </a:p>
        </p:txBody>
      </p:sp>
      <p:sp>
        <p:nvSpPr>
          <p:cNvPr id="3" name="Footer Placeholder 2">
            <a:extLst>
              <a:ext uri="{FF2B5EF4-FFF2-40B4-BE49-F238E27FC236}">
                <a16:creationId xmlns:a16="http://schemas.microsoft.com/office/drawing/2014/main" id="{64A7EA06-BF7A-4279-AC7E-1232D2AF8E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1D1A86-1CA6-415F-9C54-439309232479}"/>
              </a:ext>
            </a:extLst>
          </p:cNvPr>
          <p:cNvSpPr>
            <a:spLocks noGrp="1"/>
          </p:cNvSpPr>
          <p:nvPr>
            <p:ph type="sldNum" sz="quarter" idx="12"/>
          </p:nvPr>
        </p:nvSpPr>
        <p:spPr/>
        <p:txBody>
          <a:bodyPr/>
          <a:lstStyle/>
          <a:p>
            <a:fld id="{861EE57E-D646-46A8-9B90-4EAAEBD53855}" type="slidenum">
              <a:rPr lang="en-US" smtClean="0"/>
              <a:t>‹#›</a:t>
            </a:fld>
            <a:endParaRPr lang="en-US"/>
          </a:p>
        </p:txBody>
      </p:sp>
    </p:spTree>
    <p:extLst>
      <p:ext uri="{BB962C8B-B14F-4D97-AF65-F5344CB8AC3E}">
        <p14:creationId xmlns:p14="http://schemas.microsoft.com/office/powerpoint/2010/main" val="2153516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CBB18-C548-4E3D-82A4-24E90FB099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68478C-6D25-4E79-8D25-413798C42E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6B50FD-D4E7-49E2-BA83-B6CD5E9D8F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7EDF3E-7732-4FA3-B74A-0ECBEEB73F0E}"/>
              </a:ext>
            </a:extLst>
          </p:cNvPr>
          <p:cNvSpPr>
            <a:spLocks noGrp="1"/>
          </p:cNvSpPr>
          <p:nvPr>
            <p:ph type="dt" sz="half" idx="10"/>
          </p:nvPr>
        </p:nvSpPr>
        <p:spPr/>
        <p:txBody>
          <a:bodyPr/>
          <a:lstStyle/>
          <a:p>
            <a:fld id="{21F03A51-61E5-4811-899B-E0A8CEB50F72}" type="datetimeFigureOut">
              <a:rPr lang="en-US" smtClean="0"/>
              <a:t>12/1/2021</a:t>
            </a:fld>
            <a:endParaRPr lang="en-US"/>
          </a:p>
        </p:txBody>
      </p:sp>
      <p:sp>
        <p:nvSpPr>
          <p:cNvPr id="6" name="Footer Placeholder 5">
            <a:extLst>
              <a:ext uri="{FF2B5EF4-FFF2-40B4-BE49-F238E27FC236}">
                <a16:creationId xmlns:a16="http://schemas.microsoft.com/office/drawing/2014/main" id="{EBC61BBE-E1C9-41EB-85FC-CD1DC6CD98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C89FB8-512B-4B87-824A-524F2417DD60}"/>
              </a:ext>
            </a:extLst>
          </p:cNvPr>
          <p:cNvSpPr>
            <a:spLocks noGrp="1"/>
          </p:cNvSpPr>
          <p:nvPr>
            <p:ph type="sldNum" sz="quarter" idx="12"/>
          </p:nvPr>
        </p:nvSpPr>
        <p:spPr/>
        <p:txBody>
          <a:bodyPr/>
          <a:lstStyle/>
          <a:p>
            <a:fld id="{861EE57E-D646-46A8-9B90-4EAAEBD53855}" type="slidenum">
              <a:rPr lang="en-US" smtClean="0"/>
              <a:t>‹#›</a:t>
            </a:fld>
            <a:endParaRPr lang="en-US"/>
          </a:p>
        </p:txBody>
      </p:sp>
    </p:spTree>
    <p:extLst>
      <p:ext uri="{BB962C8B-B14F-4D97-AF65-F5344CB8AC3E}">
        <p14:creationId xmlns:p14="http://schemas.microsoft.com/office/powerpoint/2010/main" val="3938522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0ADA-9068-405D-AC41-144B16056E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5D914D-1896-49F8-BF71-02677732DB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4F4A22-B443-4878-B3BC-0F8D774518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C8991-32A1-4902-8149-F2CB5E96371D}"/>
              </a:ext>
            </a:extLst>
          </p:cNvPr>
          <p:cNvSpPr>
            <a:spLocks noGrp="1"/>
          </p:cNvSpPr>
          <p:nvPr>
            <p:ph type="dt" sz="half" idx="10"/>
          </p:nvPr>
        </p:nvSpPr>
        <p:spPr/>
        <p:txBody>
          <a:bodyPr/>
          <a:lstStyle/>
          <a:p>
            <a:fld id="{21F03A51-61E5-4811-899B-E0A8CEB50F72}" type="datetimeFigureOut">
              <a:rPr lang="en-US" smtClean="0"/>
              <a:t>12/1/2021</a:t>
            </a:fld>
            <a:endParaRPr lang="en-US"/>
          </a:p>
        </p:txBody>
      </p:sp>
      <p:sp>
        <p:nvSpPr>
          <p:cNvPr id="6" name="Footer Placeholder 5">
            <a:extLst>
              <a:ext uri="{FF2B5EF4-FFF2-40B4-BE49-F238E27FC236}">
                <a16:creationId xmlns:a16="http://schemas.microsoft.com/office/drawing/2014/main" id="{20278F44-9D51-4937-803D-8003FEAC53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4D21FC-72EC-4803-A7FB-07136C184539}"/>
              </a:ext>
            </a:extLst>
          </p:cNvPr>
          <p:cNvSpPr>
            <a:spLocks noGrp="1"/>
          </p:cNvSpPr>
          <p:nvPr>
            <p:ph type="sldNum" sz="quarter" idx="12"/>
          </p:nvPr>
        </p:nvSpPr>
        <p:spPr/>
        <p:txBody>
          <a:bodyPr/>
          <a:lstStyle/>
          <a:p>
            <a:fld id="{861EE57E-D646-46A8-9B90-4EAAEBD53855}" type="slidenum">
              <a:rPr lang="en-US" smtClean="0"/>
              <a:t>‹#›</a:t>
            </a:fld>
            <a:endParaRPr lang="en-US"/>
          </a:p>
        </p:txBody>
      </p:sp>
    </p:spTree>
    <p:extLst>
      <p:ext uri="{BB962C8B-B14F-4D97-AF65-F5344CB8AC3E}">
        <p14:creationId xmlns:p14="http://schemas.microsoft.com/office/powerpoint/2010/main" val="92158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4C3C0A-6B34-4CC4-99F4-8014CC53DE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B92C4E-0F91-4CEE-A64B-4396B247F1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5B10CF-3189-4F9D-AEE5-6BB99CC97E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03A51-61E5-4811-899B-E0A8CEB50F72}" type="datetimeFigureOut">
              <a:rPr lang="en-US" smtClean="0"/>
              <a:t>12/1/2021</a:t>
            </a:fld>
            <a:endParaRPr lang="en-US"/>
          </a:p>
        </p:txBody>
      </p:sp>
      <p:sp>
        <p:nvSpPr>
          <p:cNvPr id="5" name="Footer Placeholder 4">
            <a:extLst>
              <a:ext uri="{FF2B5EF4-FFF2-40B4-BE49-F238E27FC236}">
                <a16:creationId xmlns:a16="http://schemas.microsoft.com/office/drawing/2014/main" id="{9ACEF855-A012-406F-99BB-A74FB95B35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65E106-834B-4C47-925E-4B7F326D3D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1EE57E-D646-46A8-9B90-4EAAEBD53855}" type="slidenum">
              <a:rPr lang="en-US" smtClean="0"/>
              <a:t>‹#›</a:t>
            </a:fld>
            <a:endParaRPr lang="en-US"/>
          </a:p>
        </p:txBody>
      </p:sp>
    </p:spTree>
    <p:extLst>
      <p:ext uri="{BB962C8B-B14F-4D97-AF65-F5344CB8AC3E}">
        <p14:creationId xmlns:p14="http://schemas.microsoft.com/office/powerpoint/2010/main" val="1247010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axios-http.com/docs/req_confi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use-http.com/#/" TargetMode="External"/><Relationship Id="rId3" Type="http://schemas.openxmlformats.org/officeDocument/2006/relationships/hyperlink" Target="https://developer.mozilla.org/en-US/docs/Web/API/Fetch_API" TargetMode="External"/><Relationship Id="rId7" Type="http://schemas.openxmlformats.org/officeDocument/2006/relationships/hyperlink" Target="https://github.com/visionmedia/superagent" TargetMode="External"/><Relationship Id="rId2" Type="http://schemas.openxmlformats.org/officeDocument/2006/relationships/hyperlink" Target="https://developer.mozilla.org/en-US/docs/Web/API/XMLHttpRequest/Using_XMLHttpRequest" TargetMode="External"/><Relationship Id="rId1" Type="http://schemas.openxmlformats.org/officeDocument/2006/relationships/slideLayout" Target="../slideLayouts/slideLayout2.xml"/><Relationship Id="rId6" Type="http://schemas.openxmlformats.org/officeDocument/2006/relationships/hyperlink" Target="https://api.jquery.com/jQuery.ajax/" TargetMode="External"/><Relationship Id="rId5" Type="http://schemas.openxmlformats.org/officeDocument/2006/relationships/hyperlink" Target="https://github.com/developit/unfetch" TargetMode="External"/><Relationship Id="rId4" Type="http://schemas.openxmlformats.org/officeDocument/2006/relationships/hyperlink" Target="https://github.com/axios/axio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9162-C65C-4CC9-AC46-67CAA8B85415}"/>
              </a:ext>
            </a:extLst>
          </p:cNvPr>
          <p:cNvSpPr>
            <a:spLocks noGrp="1"/>
          </p:cNvSpPr>
          <p:nvPr>
            <p:ph type="ctrTitle"/>
          </p:nvPr>
        </p:nvSpPr>
        <p:spPr/>
        <p:txBody>
          <a:bodyPr/>
          <a:lstStyle/>
          <a:p>
            <a:r>
              <a:rPr lang="en-US" dirty="0"/>
              <a:t>HTTP requests</a:t>
            </a:r>
          </a:p>
        </p:txBody>
      </p:sp>
      <p:sp>
        <p:nvSpPr>
          <p:cNvPr id="3" name="Subtitle 2">
            <a:extLst>
              <a:ext uri="{FF2B5EF4-FFF2-40B4-BE49-F238E27FC236}">
                <a16:creationId xmlns:a16="http://schemas.microsoft.com/office/drawing/2014/main" id="{5B350AC6-BC8C-4B10-8C32-F672486B7AC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39140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CD20E-91EC-44D0-9476-4CE39B8C570C}"/>
              </a:ext>
            </a:extLst>
          </p:cNvPr>
          <p:cNvSpPr>
            <a:spLocks noGrp="1"/>
          </p:cNvSpPr>
          <p:nvPr>
            <p:ph type="title"/>
          </p:nvPr>
        </p:nvSpPr>
        <p:spPr/>
        <p:txBody>
          <a:bodyPr/>
          <a:lstStyle/>
          <a:p>
            <a:r>
              <a:rPr lang="en-US" dirty="0"/>
              <a:t>4xx – Client error</a:t>
            </a:r>
          </a:p>
        </p:txBody>
      </p:sp>
      <p:sp>
        <p:nvSpPr>
          <p:cNvPr id="3" name="Content Placeholder 2">
            <a:extLst>
              <a:ext uri="{FF2B5EF4-FFF2-40B4-BE49-F238E27FC236}">
                <a16:creationId xmlns:a16="http://schemas.microsoft.com/office/drawing/2014/main" id="{400A5929-88BF-4B4F-975C-438068F869AC}"/>
              </a:ext>
            </a:extLst>
          </p:cNvPr>
          <p:cNvSpPr>
            <a:spLocks noGrp="1"/>
          </p:cNvSpPr>
          <p:nvPr>
            <p:ph idx="1"/>
          </p:nvPr>
        </p:nvSpPr>
        <p:spPr/>
        <p:txBody>
          <a:bodyPr/>
          <a:lstStyle/>
          <a:p>
            <a:r>
              <a:rPr lang="en-US" dirty="0"/>
              <a:t>400 – Bad request</a:t>
            </a:r>
          </a:p>
          <a:p>
            <a:r>
              <a:rPr lang="en-US" dirty="0"/>
              <a:t>401 – Unauthorized</a:t>
            </a:r>
          </a:p>
          <a:p>
            <a:r>
              <a:rPr lang="en-US" dirty="0"/>
              <a:t>403 – Forbidden</a:t>
            </a:r>
          </a:p>
          <a:p>
            <a:r>
              <a:rPr lang="en-US" dirty="0"/>
              <a:t>404 – Not found</a:t>
            </a:r>
          </a:p>
          <a:p>
            <a:r>
              <a:rPr lang="en-US" dirty="0"/>
              <a:t>405 – Method not allowed</a:t>
            </a:r>
          </a:p>
          <a:p>
            <a:r>
              <a:rPr lang="en-US" dirty="0"/>
              <a:t>409 – Conflict</a:t>
            </a:r>
          </a:p>
          <a:p>
            <a:r>
              <a:rPr lang="en-US" dirty="0"/>
              <a:t>412 – Precondition failed</a:t>
            </a:r>
          </a:p>
          <a:p>
            <a:r>
              <a:rPr lang="en-US" dirty="0"/>
              <a:t>429 – Too many requests</a:t>
            </a:r>
          </a:p>
        </p:txBody>
      </p:sp>
    </p:spTree>
    <p:extLst>
      <p:ext uri="{BB962C8B-B14F-4D97-AF65-F5344CB8AC3E}">
        <p14:creationId xmlns:p14="http://schemas.microsoft.com/office/powerpoint/2010/main" val="4240303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CC333-83C6-407A-B717-0442D38F57C9}"/>
              </a:ext>
            </a:extLst>
          </p:cNvPr>
          <p:cNvSpPr>
            <a:spLocks noGrp="1"/>
          </p:cNvSpPr>
          <p:nvPr>
            <p:ph type="title"/>
          </p:nvPr>
        </p:nvSpPr>
        <p:spPr/>
        <p:txBody>
          <a:bodyPr/>
          <a:lstStyle/>
          <a:p>
            <a:r>
              <a:rPr lang="en-US" dirty="0"/>
              <a:t>5xx – Server error</a:t>
            </a:r>
          </a:p>
        </p:txBody>
      </p:sp>
      <p:sp>
        <p:nvSpPr>
          <p:cNvPr id="3" name="Content Placeholder 2">
            <a:extLst>
              <a:ext uri="{FF2B5EF4-FFF2-40B4-BE49-F238E27FC236}">
                <a16:creationId xmlns:a16="http://schemas.microsoft.com/office/drawing/2014/main" id="{DEAFAC9B-E004-4AC9-8B84-B5CF1CB8E384}"/>
              </a:ext>
            </a:extLst>
          </p:cNvPr>
          <p:cNvSpPr>
            <a:spLocks noGrp="1"/>
          </p:cNvSpPr>
          <p:nvPr>
            <p:ph idx="1"/>
          </p:nvPr>
        </p:nvSpPr>
        <p:spPr/>
        <p:txBody>
          <a:bodyPr/>
          <a:lstStyle/>
          <a:p>
            <a:r>
              <a:rPr lang="en-US" dirty="0"/>
              <a:t>500 – Internal server error</a:t>
            </a:r>
          </a:p>
          <a:p>
            <a:r>
              <a:rPr lang="en-US" dirty="0"/>
              <a:t>503 – Service unavailable</a:t>
            </a:r>
          </a:p>
        </p:txBody>
      </p:sp>
    </p:spTree>
    <p:extLst>
      <p:ext uri="{BB962C8B-B14F-4D97-AF65-F5344CB8AC3E}">
        <p14:creationId xmlns:p14="http://schemas.microsoft.com/office/powerpoint/2010/main" val="227013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9162-C65C-4CC9-AC46-67CAA8B85415}"/>
              </a:ext>
            </a:extLst>
          </p:cNvPr>
          <p:cNvSpPr>
            <a:spLocks noGrp="1"/>
          </p:cNvSpPr>
          <p:nvPr>
            <p:ph type="ctrTitle"/>
          </p:nvPr>
        </p:nvSpPr>
        <p:spPr/>
        <p:txBody>
          <a:bodyPr/>
          <a:lstStyle/>
          <a:p>
            <a:r>
              <a:rPr lang="en-US" dirty="0"/>
              <a:t>React and HTTP</a:t>
            </a:r>
          </a:p>
        </p:txBody>
      </p:sp>
      <p:sp>
        <p:nvSpPr>
          <p:cNvPr id="3" name="Subtitle 2">
            <a:extLst>
              <a:ext uri="{FF2B5EF4-FFF2-40B4-BE49-F238E27FC236}">
                <a16:creationId xmlns:a16="http://schemas.microsoft.com/office/drawing/2014/main" id="{5B350AC6-BC8C-4B10-8C32-F672486B7AC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02943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D72D-DD4F-4706-A667-E104F40A97BF}"/>
              </a:ext>
            </a:extLst>
          </p:cNvPr>
          <p:cNvSpPr>
            <a:spLocks noGrp="1"/>
          </p:cNvSpPr>
          <p:nvPr>
            <p:ph type="title"/>
          </p:nvPr>
        </p:nvSpPr>
        <p:spPr/>
        <p:txBody>
          <a:bodyPr/>
          <a:lstStyle/>
          <a:p>
            <a:r>
              <a:rPr lang="en-US" dirty="0"/>
              <a:t>React and HTTP</a:t>
            </a:r>
          </a:p>
        </p:txBody>
      </p:sp>
      <p:sp>
        <p:nvSpPr>
          <p:cNvPr id="3" name="Content Placeholder 2">
            <a:extLst>
              <a:ext uri="{FF2B5EF4-FFF2-40B4-BE49-F238E27FC236}">
                <a16:creationId xmlns:a16="http://schemas.microsoft.com/office/drawing/2014/main" id="{A56B6DE8-C0AB-4821-AC96-C46993E07312}"/>
              </a:ext>
            </a:extLst>
          </p:cNvPr>
          <p:cNvSpPr>
            <a:spLocks noGrp="1"/>
          </p:cNvSpPr>
          <p:nvPr>
            <p:ph idx="1"/>
          </p:nvPr>
        </p:nvSpPr>
        <p:spPr/>
        <p:txBody>
          <a:bodyPr/>
          <a:lstStyle/>
          <a:p>
            <a:pPr marL="0" indent="0" algn="ctr">
              <a:buNone/>
            </a:pPr>
            <a:r>
              <a:rPr lang="en-US" sz="3200" b="1" dirty="0"/>
              <a:t>Where in the component lifecycle should I make an AJAX call?</a:t>
            </a:r>
          </a:p>
          <a:p>
            <a:pPr marL="0" indent="0">
              <a:buNone/>
            </a:pPr>
            <a:endParaRPr lang="en-US" b="1" dirty="0"/>
          </a:p>
          <a:p>
            <a:pPr marL="0" indent="0">
              <a:buNone/>
            </a:pPr>
            <a:r>
              <a:rPr lang="en-US" dirty="0"/>
              <a:t>You should populate data with AJAX calls in the </a:t>
            </a:r>
            <a:r>
              <a:rPr lang="en-US" b="1" i="1" dirty="0" err="1"/>
              <a:t>componentDidMount</a:t>
            </a:r>
            <a:r>
              <a:rPr lang="en-US" dirty="0"/>
              <a:t> lifecycle method. This is so you can use </a:t>
            </a:r>
            <a:r>
              <a:rPr lang="en-US" i="1" dirty="0" err="1"/>
              <a:t>setState</a:t>
            </a:r>
            <a:r>
              <a:rPr lang="en-US" dirty="0"/>
              <a:t> to update your component when the data is retrieved.</a:t>
            </a:r>
          </a:p>
        </p:txBody>
      </p:sp>
    </p:spTree>
    <p:extLst>
      <p:ext uri="{BB962C8B-B14F-4D97-AF65-F5344CB8AC3E}">
        <p14:creationId xmlns:p14="http://schemas.microsoft.com/office/powerpoint/2010/main" val="2762156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80F582-8190-48B5-BAA8-D4466FD9770B}"/>
              </a:ext>
            </a:extLst>
          </p:cNvPr>
          <p:cNvPicPr>
            <a:picLocks noChangeAspect="1"/>
          </p:cNvPicPr>
          <p:nvPr/>
        </p:nvPicPr>
        <p:blipFill>
          <a:blip r:embed="rId2"/>
          <a:stretch>
            <a:fillRect/>
          </a:stretch>
        </p:blipFill>
        <p:spPr>
          <a:xfrm>
            <a:off x="6585914" y="0"/>
            <a:ext cx="4180647" cy="6858000"/>
          </a:xfrm>
          <a:prstGeom prst="rect">
            <a:avLst/>
          </a:prstGeom>
        </p:spPr>
      </p:pic>
      <p:sp>
        <p:nvSpPr>
          <p:cNvPr id="6" name="TextBox 5">
            <a:extLst>
              <a:ext uri="{FF2B5EF4-FFF2-40B4-BE49-F238E27FC236}">
                <a16:creationId xmlns:a16="http://schemas.microsoft.com/office/drawing/2014/main" id="{FB9F0FE4-0722-42FC-A648-49EF385655C6}"/>
              </a:ext>
            </a:extLst>
          </p:cNvPr>
          <p:cNvSpPr txBox="1"/>
          <p:nvPr/>
        </p:nvSpPr>
        <p:spPr>
          <a:xfrm>
            <a:off x="733332" y="2951946"/>
            <a:ext cx="4409037" cy="954107"/>
          </a:xfrm>
          <a:prstGeom prst="rect">
            <a:avLst/>
          </a:prstGeom>
          <a:noFill/>
        </p:spPr>
        <p:txBody>
          <a:bodyPr wrap="square" rtlCol="0">
            <a:spAutoFit/>
          </a:bodyPr>
          <a:lstStyle/>
          <a:p>
            <a:r>
              <a:rPr lang="en-US" sz="2800" dirty="0"/>
              <a:t>Example using the Fetch API in a </a:t>
            </a:r>
            <a:r>
              <a:rPr lang="en-US" sz="2800" b="1" dirty="0"/>
              <a:t>class component.</a:t>
            </a:r>
          </a:p>
        </p:txBody>
      </p:sp>
    </p:spTree>
    <p:extLst>
      <p:ext uri="{BB962C8B-B14F-4D97-AF65-F5344CB8AC3E}">
        <p14:creationId xmlns:p14="http://schemas.microsoft.com/office/powerpoint/2010/main" val="492436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B9F0FE4-0722-42FC-A648-49EF385655C6}"/>
              </a:ext>
            </a:extLst>
          </p:cNvPr>
          <p:cNvSpPr txBox="1"/>
          <p:nvPr/>
        </p:nvSpPr>
        <p:spPr>
          <a:xfrm>
            <a:off x="796705" y="2951946"/>
            <a:ext cx="4409037" cy="954107"/>
          </a:xfrm>
          <a:prstGeom prst="rect">
            <a:avLst/>
          </a:prstGeom>
          <a:noFill/>
        </p:spPr>
        <p:txBody>
          <a:bodyPr wrap="square" rtlCol="0">
            <a:spAutoFit/>
          </a:bodyPr>
          <a:lstStyle/>
          <a:p>
            <a:r>
              <a:rPr lang="en-US" sz="2800" dirty="0"/>
              <a:t>Example using the Fetch API in a </a:t>
            </a:r>
            <a:r>
              <a:rPr lang="en-US" sz="2800" b="1" dirty="0"/>
              <a:t>functional component.</a:t>
            </a:r>
          </a:p>
        </p:txBody>
      </p:sp>
      <p:pic>
        <p:nvPicPr>
          <p:cNvPr id="3" name="Picture 2">
            <a:extLst>
              <a:ext uri="{FF2B5EF4-FFF2-40B4-BE49-F238E27FC236}">
                <a16:creationId xmlns:a16="http://schemas.microsoft.com/office/drawing/2014/main" id="{3656E8FF-4176-4D8B-A66A-DD96F947D23D}"/>
              </a:ext>
            </a:extLst>
          </p:cNvPr>
          <p:cNvPicPr>
            <a:picLocks noChangeAspect="1"/>
          </p:cNvPicPr>
          <p:nvPr/>
        </p:nvPicPr>
        <p:blipFill>
          <a:blip r:embed="rId2"/>
          <a:stretch>
            <a:fillRect/>
          </a:stretch>
        </p:blipFill>
        <p:spPr>
          <a:xfrm>
            <a:off x="6595272" y="0"/>
            <a:ext cx="4899611" cy="6858000"/>
          </a:xfrm>
          <a:prstGeom prst="rect">
            <a:avLst/>
          </a:prstGeom>
        </p:spPr>
      </p:pic>
    </p:spTree>
    <p:extLst>
      <p:ext uri="{BB962C8B-B14F-4D97-AF65-F5344CB8AC3E}">
        <p14:creationId xmlns:p14="http://schemas.microsoft.com/office/powerpoint/2010/main" val="2598081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0F74C-C70F-4D32-BB89-64FA0E4DA917}"/>
              </a:ext>
            </a:extLst>
          </p:cNvPr>
          <p:cNvSpPr>
            <a:spLocks noGrp="1"/>
          </p:cNvSpPr>
          <p:nvPr>
            <p:ph type="title"/>
          </p:nvPr>
        </p:nvSpPr>
        <p:spPr/>
        <p:txBody>
          <a:bodyPr/>
          <a:lstStyle/>
          <a:p>
            <a:r>
              <a:rPr lang="en-US" dirty="0" err="1"/>
              <a:t>Axios</a:t>
            </a:r>
            <a:r>
              <a:rPr lang="en-US" dirty="0"/>
              <a:t> library</a:t>
            </a:r>
          </a:p>
        </p:txBody>
      </p:sp>
      <p:sp>
        <p:nvSpPr>
          <p:cNvPr id="3" name="Content Placeholder 2">
            <a:extLst>
              <a:ext uri="{FF2B5EF4-FFF2-40B4-BE49-F238E27FC236}">
                <a16:creationId xmlns:a16="http://schemas.microsoft.com/office/drawing/2014/main" id="{BD619F80-CFE3-4F35-B066-2CC0AC1D1AA0}"/>
              </a:ext>
            </a:extLst>
          </p:cNvPr>
          <p:cNvSpPr>
            <a:spLocks noGrp="1"/>
          </p:cNvSpPr>
          <p:nvPr>
            <p:ph idx="1"/>
          </p:nvPr>
        </p:nvSpPr>
        <p:spPr>
          <a:xfrm>
            <a:off x="838200" y="3211080"/>
            <a:ext cx="5336053" cy="4351338"/>
          </a:xfrm>
        </p:spPr>
        <p:txBody>
          <a:bodyPr/>
          <a:lstStyle/>
          <a:p>
            <a:pPr marL="0" indent="0">
              <a:buNone/>
            </a:pPr>
            <a:r>
              <a:rPr lang="en-US" dirty="0"/>
              <a:t>Requests can be made by passing the relevant config to </a:t>
            </a:r>
            <a:r>
              <a:rPr lang="en-US" dirty="0" err="1"/>
              <a:t>axios</a:t>
            </a:r>
            <a:r>
              <a:rPr lang="en-US" dirty="0"/>
              <a:t>.</a:t>
            </a:r>
          </a:p>
        </p:txBody>
      </p:sp>
      <p:pic>
        <p:nvPicPr>
          <p:cNvPr id="6" name="Picture 5">
            <a:extLst>
              <a:ext uri="{FF2B5EF4-FFF2-40B4-BE49-F238E27FC236}">
                <a16:creationId xmlns:a16="http://schemas.microsoft.com/office/drawing/2014/main" id="{378C886B-7875-47D1-B704-19199B66374C}"/>
              </a:ext>
            </a:extLst>
          </p:cNvPr>
          <p:cNvPicPr>
            <a:picLocks noChangeAspect="1"/>
          </p:cNvPicPr>
          <p:nvPr/>
        </p:nvPicPr>
        <p:blipFill>
          <a:blip r:embed="rId2"/>
          <a:stretch>
            <a:fillRect/>
          </a:stretch>
        </p:blipFill>
        <p:spPr>
          <a:xfrm>
            <a:off x="6453018" y="1690688"/>
            <a:ext cx="4700531" cy="4433021"/>
          </a:xfrm>
          <a:prstGeom prst="rect">
            <a:avLst/>
          </a:prstGeom>
        </p:spPr>
      </p:pic>
    </p:spTree>
    <p:extLst>
      <p:ext uri="{BB962C8B-B14F-4D97-AF65-F5344CB8AC3E}">
        <p14:creationId xmlns:p14="http://schemas.microsoft.com/office/powerpoint/2010/main" val="692253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4FBC9-ADE5-41C5-8D35-30292CD214CC}"/>
              </a:ext>
            </a:extLst>
          </p:cNvPr>
          <p:cNvSpPr>
            <a:spLocks noGrp="1"/>
          </p:cNvSpPr>
          <p:nvPr>
            <p:ph type="title"/>
          </p:nvPr>
        </p:nvSpPr>
        <p:spPr/>
        <p:txBody>
          <a:bodyPr/>
          <a:lstStyle/>
          <a:p>
            <a:r>
              <a:rPr lang="en-US" dirty="0" err="1"/>
              <a:t>Axios</a:t>
            </a:r>
            <a:r>
              <a:rPr lang="en-US" dirty="0"/>
              <a:t> configuration</a:t>
            </a:r>
          </a:p>
        </p:txBody>
      </p:sp>
      <p:sp>
        <p:nvSpPr>
          <p:cNvPr id="3" name="Content Placeholder 2">
            <a:extLst>
              <a:ext uri="{FF2B5EF4-FFF2-40B4-BE49-F238E27FC236}">
                <a16:creationId xmlns:a16="http://schemas.microsoft.com/office/drawing/2014/main" id="{DE64082B-498C-4577-8477-F00C42E1789E}"/>
              </a:ext>
            </a:extLst>
          </p:cNvPr>
          <p:cNvSpPr>
            <a:spLocks noGrp="1"/>
          </p:cNvSpPr>
          <p:nvPr>
            <p:ph idx="1"/>
          </p:nvPr>
        </p:nvSpPr>
        <p:spPr/>
        <p:txBody>
          <a:bodyPr/>
          <a:lstStyle/>
          <a:p>
            <a:r>
              <a:rPr lang="en-US" dirty="0"/>
              <a:t>Read </a:t>
            </a:r>
            <a:r>
              <a:rPr lang="en-US" dirty="0">
                <a:hlinkClick r:id="rId2"/>
              </a:rPr>
              <a:t>https://axios-http.com/docs/req_config</a:t>
            </a:r>
            <a:r>
              <a:rPr lang="en-US" dirty="0"/>
              <a:t> for more info on how to configure an </a:t>
            </a:r>
            <a:r>
              <a:rPr lang="en-US" dirty="0" err="1"/>
              <a:t>axios</a:t>
            </a:r>
            <a:r>
              <a:rPr lang="en-US" dirty="0"/>
              <a:t> instance to make requests.</a:t>
            </a:r>
          </a:p>
        </p:txBody>
      </p:sp>
    </p:spTree>
    <p:extLst>
      <p:ext uri="{BB962C8B-B14F-4D97-AF65-F5344CB8AC3E}">
        <p14:creationId xmlns:p14="http://schemas.microsoft.com/office/powerpoint/2010/main" val="3815818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8553E-D3EC-476B-9EC3-CADDD53C0AB5}"/>
              </a:ext>
            </a:extLst>
          </p:cNvPr>
          <p:cNvSpPr>
            <a:spLocks noGrp="1"/>
          </p:cNvSpPr>
          <p:nvPr>
            <p:ph type="title"/>
          </p:nvPr>
        </p:nvSpPr>
        <p:spPr/>
        <p:txBody>
          <a:bodyPr/>
          <a:lstStyle/>
          <a:p>
            <a:r>
              <a:rPr lang="en-US" dirty="0"/>
              <a:t>Response schema</a:t>
            </a:r>
          </a:p>
        </p:txBody>
      </p:sp>
      <p:pic>
        <p:nvPicPr>
          <p:cNvPr id="5" name="Picture 4">
            <a:extLst>
              <a:ext uri="{FF2B5EF4-FFF2-40B4-BE49-F238E27FC236}">
                <a16:creationId xmlns:a16="http://schemas.microsoft.com/office/drawing/2014/main" id="{C9C66E54-3D56-4FC7-82A1-9E05B51C0461}"/>
              </a:ext>
            </a:extLst>
          </p:cNvPr>
          <p:cNvPicPr>
            <a:picLocks noChangeAspect="1"/>
          </p:cNvPicPr>
          <p:nvPr/>
        </p:nvPicPr>
        <p:blipFill>
          <a:blip r:embed="rId2"/>
          <a:stretch>
            <a:fillRect/>
          </a:stretch>
        </p:blipFill>
        <p:spPr>
          <a:xfrm>
            <a:off x="2479667" y="1690688"/>
            <a:ext cx="7232665" cy="5011084"/>
          </a:xfrm>
          <a:prstGeom prst="rect">
            <a:avLst/>
          </a:prstGeom>
        </p:spPr>
      </p:pic>
    </p:spTree>
    <p:extLst>
      <p:ext uri="{BB962C8B-B14F-4D97-AF65-F5344CB8AC3E}">
        <p14:creationId xmlns:p14="http://schemas.microsoft.com/office/powerpoint/2010/main" val="3480452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30C7-20CC-4134-B4C4-29A251E44393}"/>
              </a:ext>
            </a:extLst>
          </p:cNvPr>
          <p:cNvSpPr>
            <a:spLocks noGrp="1"/>
          </p:cNvSpPr>
          <p:nvPr>
            <p:ph type="title"/>
          </p:nvPr>
        </p:nvSpPr>
        <p:spPr/>
        <p:txBody>
          <a:bodyPr/>
          <a:lstStyle/>
          <a:p>
            <a:r>
              <a:rPr lang="en-US" dirty="0"/>
              <a:t>Error handling</a:t>
            </a:r>
          </a:p>
        </p:txBody>
      </p:sp>
      <p:pic>
        <p:nvPicPr>
          <p:cNvPr id="5" name="Picture 4">
            <a:extLst>
              <a:ext uri="{FF2B5EF4-FFF2-40B4-BE49-F238E27FC236}">
                <a16:creationId xmlns:a16="http://schemas.microsoft.com/office/drawing/2014/main" id="{017E3D58-E224-4626-9D8C-91BF399DAE58}"/>
              </a:ext>
            </a:extLst>
          </p:cNvPr>
          <p:cNvPicPr>
            <a:picLocks noChangeAspect="1"/>
          </p:cNvPicPr>
          <p:nvPr/>
        </p:nvPicPr>
        <p:blipFill>
          <a:blip r:embed="rId3"/>
          <a:stretch>
            <a:fillRect/>
          </a:stretch>
        </p:blipFill>
        <p:spPr>
          <a:xfrm>
            <a:off x="2073246" y="1690688"/>
            <a:ext cx="8045508" cy="4632528"/>
          </a:xfrm>
          <a:prstGeom prst="rect">
            <a:avLst/>
          </a:prstGeom>
        </p:spPr>
      </p:pic>
    </p:spTree>
    <p:extLst>
      <p:ext uri="{BB962C8B-B14F-4D97-AF65-F5344CB8AC3E}">
        <p14:creationId xmlns:p14="http://schemas.microsoft.com/office/powerpoint/2010/main" val="2315042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1BCA3-3137-4B89-9103-BC8357242B42}"/>
              </a:ext>
            </a:extLst>
          </p:cNvPr>
          <p:cNvSpPr>
            <a:spLocks noGrp="1"/>
          </p:cNvSpPr>
          <p:nvPr>
            <p:ph type="title"/>
          </p:nvPr>
        </p:nvSpPr>
        <p:spPr/>
        <p:txBody>
          <a:bodyPr/>
          <a:lstStyle/>
          <a:p>
            <a:r>
              <a:rPr lang="en-US" dirty="0"/>
              <a:t>HTTP requests</a:t>
            </a:r>
          </a:p>
        </p:txBody>
      </p:sp>
      <p:sp>
        <p:nvSpPr>
          <p:cNvPr id="3" name="Content Placeholder 2">
            <a:extLst>
              <a:ext uri="{FF2B5EF4-FFF2-40B4-BE49-F238E27FC236}">
                <a16:creationId xmlns:a16="http://schemas.microsoft.com/office/drawing/2014/main" id="{D4177E82-0F72-44DF-8D74-6752763AFB4F}"/>
              </a:ext>
            </a:extLst>
          </p:cNvPr>
          <p:cNvSpPr>
            <a:spLocks noGrp="1"/>
          </p:cNvSpPr>
          <p:nvPr>
            <p:ph idx="1"/>
          </p:nvPr>
        </p:nvSpPr>
        <p:spPr/>
        <p:txBody>
          <a:bodyPr/>
          <a:lstStyle/>
          <a:p>
            <a:r>
              <a:rPr lang="en-US" dirty="0"/>
              <a:t>An HTTP request is made by a client, to a named host, which is located on a server. The aim of the request is </a:t>
            </a:r>
            <a:r>
              <a:rPr lang="en-US" b="1" dirty="0"/>
              <a:t>to access a resource on the server.</a:t>
            </a:r>
            <a:r>
              <a:rPr lang="en-US" dirty="0"/>
              <a:t> </a:t>
            </a:r>
          </a:p>
        </p:txBody>
      </p:sp>
      <p:pic>
        <p:nvPicPr>
          <p:cNvPr id="4" name="Picture 2">
            <a:extLst>
              <a:ext uri="{FF2B5EF4-FFF2-40B4-BE49-F238E27FC236}">
                <a16:creationId xmlns:a16="http://schemas.microsoft.com/office/drawing/2014/main" id="{9B0FE5E3-1F79-43B1-B644-79F64B8A5B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5136" y="3268542"/>
            <a:ext cx="6821728" cy="3224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532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9162-C65C-4CC9-AC46-67CAA8B85415}"/>
              </a:ext>
            </a:extLst>
          </p:cNvPr>
          <p:cNvSpPr>
            <a:spLocks noGrp="1"/>
          </p:cNvSpPr>
          <p:nvPr>
            <p:ph type="ctrTitle"/>
          </p:nvPr>
        </p:nvSpPr>
        <p:spPr>
          <a:xfrm>
            <a:off x="1524000" y="2385391"/>
            <a:ext cx="9144000" cy="1124572"/>
          </a:xfrm>
        </p:spPr>
        <p:txBody>
          <a:bodyPr/>
          <a:lstStyle/>
          <a:p>
            <a:r>
              <a:rPr lang="en-US" dirty="0"/>
              <a:t>Interceptors</a:t>
            </a:r>
          </a:p>
        </p:txBody>
      </p:sp>
    </p:spTree>
    <p:extLst>
      <p:ext uri="{BB962C8B-B14F-4D97-AF65-F5344CB8AC3E}">
        <p14:creationId xmlns:p14="http://schemas.microsoft.com/office/powerpoint/2010/main" val="489052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CC030-74B1-47A3-9909-BE4B86AABEE5}"/>
              </a:ext>
            </a:extLst>
          </p:cNvPr>
          <p:cNvSpPr>
            <a:spLocks noGrp="1"/>
          </p:cNvSpPr>
          <p:nvPr>
            <p:ph type="title"/>
          </p:nvPr>
        </p:nvSpPr>
        <p:spPr/>
        <p:txBody>
          <a:bodyPr/>
          <a:lstStyle/>
          <a:p>
            <a:r>
              <a:rPr lang="en-US" dirty="0"/>
              <a:t>How it looks like</a:t>
            </a:r>
          </a:p>
        </p:txBody>
      </p:sp>
      <p:pic>
        <p:nvPicPr>
          <p:cNvPr id="2050" name="Picture 2">
            <a:extLst>
              <a:ext uri="{FF2B5EF4-FFF2-40B4-BE49-F238E27FC236}">
                <a16:creationId xmlns:a16="http://schemas.microsoft.com/office/drawing/2014/main" id="{7A23570A-4184-4391-9E39-6DCFBD00D4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6224" y="2269690"/>
            <a:ext cx="9399552" cy="2457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324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399B3-38E1-4279-AF41-8F0090483258}"/>
              </a:ext>
            </a:extLst>
          </p:cNvPr>
          <p:cNvSpPr>
            <a:spLocks noGrp="1"/>
          </p:cNvSpPr>
          <p:nvPr>
            <p:ph type="title"/>
          </p:nvPr>
        </p:nvSpPr>
        <p:spPr/>
        <p:txBody>
          <a:bodyPr/>
          <a:lstStyle/>
          <a:p>
            <a:r>
              <a:rPr lang="en-US" dirty="0"/>
              <a:t>Request interceptors</a:t>
            </a:r>
          </a:p>
        </p:txBody>
      </p:sp>
      <p:sp>
        <p:nvSpPr>
          <p:cNvPr id="3" name="Content Placeholder 2">
            <a:extLst>
              <a:ext uri="{FF2B5EF4-FFF2-40B4-BE49-F238E27FC236}">
                <a16:creationId xmlns:a16="http://schemas.microsoft.com/office/drawing/2014/main" id="{AC3C90A8-DA02-4C83-A711-A5F09DD7B2EC}"/>
              </a:ext>
            </a:extLst>
          </p:cNvPr>
          <p:cNvSpPr>
            <a:spLocks noGrp="1"/>
          </p:cNvSpPr>
          <p:nvPr>
            <p:ph idx="1"/>
          </p:nvPr>
        </p:nvSpPr>
        <p:spPr/>
        <p:txBody>
          <a:bodyPr/>
          <a:lstStyle/>
          <a:p>
            <a:r>
              <a:rPr lang="en-US" dirty="0"/>
              <a:t>Loader</a:t>
            </a:r>
          </a:p>
          <a:p>
            <a:r>
              <a:rPr lang="en-US" dirty="0"/>
              <a:t>Logging</a:t>
            </a:r>
          </a:p>
          <a:p>
            <a:r>
              <a:rPr lang="en-US" dirty="0"/>
              <a:t>Header insertion (Authentication, API Keys, XSRF, </a:t>
            </a:r>
            <a:r>
              <a:rPr lang="en-US" dirty="0" err="1"/>
              <a:t>etc</a:t>
            </a:r>
            <a:r>
              <a:rPr lang="en-US" dirty="0"/>
              <a:t>)</a:t>
            </a:r>
          </a:p>
          <a:p>
            <a:endParaRPr lang="en-US" dirty="0"/>
          </a:p>
        </p:txBody>
      </p:sp>
    </p:spTree>
    <p:extLst>
      <p:ext uri="{BB962C8B-B14F-4D97-AF65-F5344CB8AC3E}">
        <p14:creationId xmlns:p14="http://schemas.microsoft.com/office/powerpoint/2010/main" val="3630707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E8F16-4159-49B4-A410-A1FF6BEC8D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C70BC5-3D80-443E-B39E-C719361601E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8057577-1249-4837-BE41-571DC865678A}"/>
              </a:ext>
            </a:extLst>
          </p:cNvPr>
          <p:cNvPicPr>
            <a:picLocks noChangeAspect="1"/>
          </p:cNvPicPr>
          <p:nvPr/>
        </p:nvPicPr>
        <p:blipFill>
          <a:blip r:embed="rId2"/>
          <a:stretch>
            <a:fillRect/>
          </a:stretch>
        </p:blipFill>
        <p:spPr>
          <a:xfrm>
            <a:off x="647700" y="285750"/>
            <a:ext cx="10896600" cy="6286500"/>
          </a:xfrm>
          <a:prstGeom prst="rect">
            <a:avLst/>
          </a:prstGeom>
        </p:spPr>
      </p:pic>
    </p:spTree>
    <p:extLst>
      <p:ext uri="{BB962C8B-B14F-4D97-AF65-F5344CB8AC3E}">
        <p14:creationId xmlns:p14="http://schemas.microsoft.com/office/powerpoint/2010/main" val="2064884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399B3-38E1-4279-AF41-8F0090483258}"/>
              </a:ext>
            </a:extLst>
          </p:cNvPr>
          <p:cNvSpPr>
            <a:spLocks noGrp="1"/>
          </p:cNvSpPr>
          <p:nvPr>
            <p:ph type="title"/>
          </p:nvPr>
        </p:nvSpPr>
        <p:spPr/>
        <p:txBody>
          <a:bodyPr/>
          <a:lstStyle/>
          <a:p>
            <a:r>
              <a:rPr lang="en-US" dirty="0"/>
              <a:t>Response interceptors</a:t>
            </a:r>
          </a:p>
        </p:txBody>
      </p:sp>
      <p:sp>
        <p:nvSpPr>
          <p:cNvPr id="3" name="Content Placeholder 2">
            <a:extLst>
              <a:ext uri="{FF2B5EF4-FFF2-40B4-BE49-F238E27FC236}">
                <a16:creationId xmlns:a16="http://schemas.microsoft.com/office/drawing/2014/main" id="{AC3C90A8-DA02-4C83-A711-A5F09DD7B2EC}"/>
              </a:ext>
            </a:extLst>
          </p:cNvPr>
          <p:cNvSpPr>
            <a:spLocks noGrp="1"/>
          </p:cNvSpPr>
          <p:nvPr>
            <p:ph idx="1"/>
          </p:nvPr>
        </p:nvSpPr>
        <p:spPr/>
        <p:txBody>
          <a:bodyPr/>
          <a:lstStyle/>
          <a:p>
            <a:r>
              <a:rPr lang="en-US" dirty="0"/>
              <a:t>Notifications</a:t>
            </a:r>
          </a:p>
          <a:p>
            <a:r>
              <a:rPr lang="en-US" dirty="0"/>
              <a:t>Logging</a:t>
            </a:r>
          </a:p>
          <a:p>
            <a:r>
              <a:rPr lang="en-US" dirty="0"/>
              <a:t>Resilience (retry, circuit breaker, timeout, </a:t>
            </a:r>
            <a:r>
              <a:rPr lang="en-US" dirty="0" err="1"/>
              <a:t>etc</a:t>
            </a:r>
            <a:r>
              <a:rPr lang="en-US" dirty="0"/>
              <a:t>)</a:t>
            </a:r>
          </a:p>
        </p:txBody>
      </p:sp>
    </p:spTree>
    <p:extLst>
      <p:ext uri="{BB962C8B-B14F-4D97-AF65-F5344CB8AC3E}">
        <p14:creationId xmlns:p14="http://schemas.microsoft.com/office/powerpoint/2010/main" val="243750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7DA4FAD-BE6E-42E1-950F-36E706876296}"/>
              </a:ext>
            </a:extLst>
          </p:cNvPr>
          <p:cNvPicPr>
            <a:picLocks noGrp="1" noChangeAspect="1"/>
          </p:cNvPicPr>
          <p:nvPr>
            <p:ph idx="1"/>
          </p:nvPr>
        </p:nvPicPr>
        <p:blipFill>
          <a:blip r:embed="rId2"/>
          <a:stretch>
            <a:fillRect/>
          </a:stretch>
        </p:blipFill>
        <p:spPr>
          <a:xfrm>
            <a:off x="125967" y="1083755"/>
            <a:ext cx="12066034" cy="4858270"/>
          </a:xfrm>
          <a:prstGeom prst="rect">
            <a:avLst/>
          </a:prstGeom>
        </p:spPr>
      </p:pic>
    </p:spTree>
    <p:extLst>
      <p:ext uri="{BB962C8B-B14F-4D97-AF65-F5344CB8AC3E}">
        <p14:creationId xmlns:p14="http://schemas.microsoft.com/office/powerpoint/2010/main" val="977449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EC108-B801-4B0F-86DD-93AB0659982B}"/>
              </a:ext>
            </a:extLst>
          </p:cNvPr>
          <p:cNvSpPr>
            <a:spLocks noGrp="1"/>
          </p:cNvSpPr>
          <p:nvPr>
            <p:ph type="title"/>
          </p:nvPr>
        </p:nvSpPr>
        <p:spPr/>
        <p:txBody>
          <a:bodyPr/>
          <a:lstStyle/>
          <a:p>
            <a:r>
              <a:rPr lang="en-US" dirty="0"/>
              <a:t>Libraries and built-in APIs</a:t>
            </a:r>
          </a:p>
        </p:txBody>
      </p:sp>
      <p:sp>
        <p:nvSpPr>
          <p:cNvPr id="3" name="Content Placeholder 2">
            <a:extLst>
              <a:ext uri="{FF2B5EF4-FFF2-40B4-BE49-F238E27FC236}">
                <a16:creationId xmlns:a16="http://schemas.microsoft.com/office/drawing/2014/main" id="{7465B00E-D08C-4D84-905D-8E526F4C9D22}"/>
              </a:ext>
            </a:extLst>
          </p:cNvPr>
          <p:cNvSpPr>
            <a:spLocks noGrp="1"/>
          </p:cNvSpPr>
          <p:nvPr>
            <p:ph idx="1"/>
          </p:nvPr>
        </p:nvSpPr>
        <p:spPr/>
        <p:txBody>
          <a:bodyPr/>
          <a:lstStyle/>
          <a:p>
            <a:r>
              <a:rPr lang="en-US" dirty="0" err="1">
                <a:hlinkClick r:id="rId2"/>
              </a:rPr>
              <a:t>XMLHttpRequest</a:t>
            </a:r>
            <a:endParaRPr lang="en-US" dirty="0"/>
          </a:p>
          <a:p>
            <a:r>
              <a:rPr lang="en-US" dirty="0">
                <a:hlinkClick r:id="rId3"/>
              </a:rPr>
              <a:t>Fetch API</a:t>
            </a:r>
            <a:endParaRPr lang="en-US" dirty="0"/>
          </a:p>
          <a:p>
            <a:r>
              <a:rPr lang="en-US" dirty="0" err="1">
                <a:hlinkClick r:id="rId4"/>
              </a:rPr>
              <a:t>Axios</a:t>
            </a:r>
            <a:endParaRPr lang="en-US" dirty="0"/>
          </a:p>
          <a:p>
            <a:r>
              <a:rPr lang="en-US" dirty="0" err="1">
                <a:hlinkClick r:id="rId5"/>
              </a:rPr>
              <a:t>Unfetch</a:t>
            </a:r>
            <a:endParaRPr lang="en-US" dirty="0"/>
          </a:p>
          <a:p>
            <a:r>
              <a:rPr lang="en-US" dirty="0">
                <a:hlinkClick r:id="rId6"/>
              </a:rPr>
              <a:t>jQuery AJAX</a:t>
            </a:r>
            <a:endParaRPr lang="en-US" dirty="0"/>
          </a:p>
          <a:p>
            <a:r>
              <a:rPr lang="en-US" dirty="0" err="1">
                <a:hlinkClick r:id="rId7"/>
              </a:rPr>
              <a:t>Superagent</a:t>
            </a:r>
            <a:endParaRPr lang="en-US" dirty="0"/>
          </a:p>
          <a:p>
            <a:r>
              <a:rPr lang="en-US" dirty="0">
                <a:hlinkClick r:id="rId8"/>
              </a:rPr>
              <a:t>Use-http</a:t>
            </a:r>
            <a:endParaRPr lang="en-US" dirty="0"/>
          </a:p>
          <a:p>
            <a:endParaRPr lang="en-US" dirty="0"/>
          </a:p>
        </p:txBody>
      </p:sp>
    </p:spTree>
    <p:extLst>
      <p:ext uri="{BB962C8B-B14F-4D97-AF65-F5344CB8AC3E}">
        <p14:creationId xmlns:p14="http://schemas.microsoft.com/office/powerpoint/2010/main" val="422071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1BB43-BE90-4141-B82A-9F5B0D70904F}"/>
              </a:ext>
            </a:extLst>
          </p:cNvPr>
          <p:cNvSpPr>
            <a:spLocks noGrp="1"/>
          </p:cNvSpPr>
          <p:nvPr>
            <p:ph type="title"/>
          </p:nvPr>
        </p:nvSpPr>
        <p:spPr/>
        <p:txBody>
          <a:bodyPr/>
          <a:lstStyle/>
          <a:p>
            <a:r>
              <a:rPr lang="en-US" dirty="0"/>
              <a:t>GET</a:t>
            </a:r>
          </a:p>
        </p:txBody>
      </p:sp>
      <p:sp>
        <p:nvSpPr>
          <p:cNvPr id="3" name="Content Placeholder 2">
            <a:extLst>
              <a:ext uri="{FF2B5EF4-FFF2-40B4-BE49-F238E27FC236}">
                <a16:creationId xmlns:a16="http://schemas.microsoft.com/office/drawing/2014/main" id="{E97D9BF9-94FD-49F6-8BC9-06F9300BC5CB}"/>
              </a:ext>
            </a:extLst>
          </p:cNvPr>
          <p:cNvSpPr>
            <a:spLocks noGrp="1"/>
          </p:cNvSpPr>
          <p:nvPr>
            <p:ph idx="1"/>
          </p:nvPr>
        </p:nvSpPr>
        <p:spPr/>
        <p:txBody>
          <a:bodyPr/>
          <a:lstStyle/>
          <a:p>
            <a:r>
              <a:rPr lang="en-US" dirty="0"/>
              <a:t>Use GET requests to retrieve resource representation/information only – and not to modify it in any way.</a:t>
            </a:r>
          </a:p>
          <a:p>
            <a:r>
              <a:rPr lang="en-US" dirty="0"/>
              <a:t>As GET requests do not change the state of the resource, these are said to be safe methods.</a:t>
            </a:r>
          </a:p>
          <a:p>
            <a:r>
              <a:rPr lang="en-US" dirty="0"/>
              <a:t>GET APIs </a:t>
            </a:r>
            <a:r>
              <a:rPr lang="en-US" b="1" dirty="0"/>
              <a:t>should be idempotent</a:t>
            </a:r>
          </a:p>
        </p:txBody>
      </p:sp>
    </p:spTree>
    <p:extLst>
      <p:ext uri="{BB962C8B-B14F-4D97-AF65-F5344CB8AC3E}">
        <p14:creationId xmlns:p14="http://schemas.microsoft.com/office/powerpoint/2010/main" val="2761656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C63E2-8723-43E5-BC37-F51E3FA9C7E6}"/>
              </a:ext>
            </a:extLst>
          </p:cNvPr>
          <p:cNvSpPr>
            <a:spLocks noGrp="1"/>
          </p:cNvSpPr>
          <p:nvPr>
            <p:ph type="title"/>
          </p:nvPr>
        </p:nvSpPr>
        <p:spPr/>
        <p:txBody>
          <a:bodyPr/>
          <a:lstStyle/>
          <a:p>
            <a:r>
              <a:rPr lang="en-US" dirty="0"/>
              <a:t>POST</a:t>
            </a:r>
          </a:p>
        </p:txBody>
      </p:sp>
      <p:sp>
        <p:nvSpPr>
          <p:cNvPr id="3" name="Content Placeholder 2">
            <a:extLst>
              <a:ext uri="{FF2B5EF4-FFF2-40B4-BE49-F238E27FC236}">
                <a16:creationId xmlns:a16="http://schemas.microsoft.com/office/drawing/2014/main" id="{195F6FBD-2075-4E4E-A9F9-5C3BEBAAEF95}"/>
              </a:ext>
            </a:extLst>
          </p:cNvPr>
          <p:cNvSpPr>
            <a:spLocks noGrp="1"/>
          </p:cNvSpPr>
          <p:nvPr>
            <p:ph idx="1"/>
          </p:nvPr>
        </p:nvSpPr>
        <p:spPr/>
        <p:txBody>
          <a:bodyPr/>
          <a:lstStyle/>
          <a:p>
            <a:r>
              <a:rPr lang="en-US" dirty="0"/>
              <a:t>POST methods are used to </a:t>
            </a:r>
            <a:r>
              <a:rPr lang="en-US" b="1" dirty="0"/>
              <a:t>create</a:t>
            </a:r>
            <a:r>
              <a:rPr lang="en-US" dirty="0"/>
              <a:t> a new resource into the collection of resources.</a:t>
            </a:r>
          </a:p>
          <a:p>
            <a:r>
              <a:rPr lang="en-US" dirty="0"/>
              <a:t>POST </a:t>
            </a:r>
            <a:r>
              <a:rPr lang="en-US" b="1" dirty="0"/>
              <a:t>is neither safe nor idempotent</a:t>
            </a:r>
            <a:r>
              <a:rPr lang="en-US" dirty="0"/>
              <a:t>, and invoking two identical POST requests will result in two different resources containing the same information (except resource ids).</a:t>
            </a:r>
          </a:p>
        </p:txBody>
      </p:sp>
    </p:spTree>
    <p:extLst>
      <p:ext uri="{BB962C8B-B14F-4D97-AF65-F5344CB8AC3E}">
        <p14:creationId xmlns:p14="http://schemas.microsoft.com/office/powerpoint/2010/main" val="299946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30463-6BAB-4DFC-923B-E06429185884}"/>
              </a:ext>
            </a:extLst>
          </p:cNvPr>
          <p:cNvSpPr>
            <a:spLocks noGrp="1"/>
          </p:cNvSpPr>
          <p:nvPr>
            <p:ph type="title"/>
          </p:nvPr>
        </p:nvSpPr>
        <p:spPr/>
        <p:txBody>
          <a:bodyPr/>
          <a:lstStyle/>
          <a:p>
            <a:r>
              <a:rPr lang="en-US" dirty="0"/>
              <a:t>PUT</a:t>
            </a:r>
          </a:p>
        </p:txBody>
      </p:sp>
      <p:sp>
        <p:nvSpPr>
          <p:cNvPr id="3" name="Content Placeholder 2">
            <a:extLst>
              <a:ext uri="{FF2B5EF4-FFF2-40B4-BE49-F238E27FC236}">
                <a16:creationId xmlns:a16="http://schemas.microsoft.com/office/drawing/2014/main" id="{D1E7C1AD-B223-4843-BE99-98E05D503D66}"/>
              </a:ext>
            </a:extLst>
          </p:cNvPr>
          <p:cNvSpPr>
            <a:spLocks noGrp="1"/>
          </p:cNvSpPr>
          <p:nvPr>
            <p:ph idx="1"/>
          </p:nvPr>
        </p:nvSpPr>
        <p:spPr/>
        <p:txBody>
          <a:bodyPr/>
          <a:lstStyle/>
          <a:p>
            <a:r>
              <a:rPr lang="en-US" dirty="0"/>
              <a:t>Use PUT APIs primarily to </a:t>
            </a:r>
            <a:r>
              <a:rPr lang="en-US" b="1" dirty="0"/>
              <a:t>update</a:t>
            </a:r>
            <a:r>
              <a:rPr lang="en-US" dirty="0"/>
              <a:t> an existing resource (if the resource does not exist, then API may decide to create a new resource or not).</a:t>
            </a:r>
          </a:p>
          <a:p>
            <a:r>
              <a:rPr lang="en-US" dirty="0"/>
              <a:t>If a new resource has been created by the PUT API, the origin server </a:t>
            </a:r>
            <a:r>
              <a:rPr lang="en-US" b="1" dirty="0"/>
              <a:t>MUST</a:t>
            </a:r>
            <a:r>
              <a:rPr lang="en-US" dirty="0"/>
              <a:t> inform the user agent via the HTTP response code 201 (Created) response</a:t>
            </a:r>
          </a:p>
          <a:p>
            <a:r>
              <a:rPr lang="en-US" dirty="0"/>
              <a:t>If an existing resource is modified, either the 200 (OK) or 204 (No Content) response codes </a:t>
            </a:r>
            <a:r>
              <a:rPr lang="en-US" b="1" dirty="0"/>
              <a:t>SHOULD</a:t>
            </a:r>
            <a:r>
              <a:rPr lang="en-US" dirty="0"/>
              <a:t> be sent to indicate successful completion of the request.</a:t>
            </a:r>
          </a:p>
        </p:txBody>
      </p:sp>
    </p:spTree>
    <p:extLst>
      <p:ext uri="{BB962C8B-B14F-4D97-AF65-F5344CB8AC3E}">
        <p14:creationId xmlns:p14="http://schemas.microsoft.com/office/powerpoint/2010/main" val="33683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D5DB2-6126-4FF8-A3BA-BBD2F296BA03}"/>
              </a:ext>
            </a:extLst>
          </p:cNvPr>
          <p:cNvSpPr>
            <a:spLocks noGrp="1"/>
          </p:cNvSpPr>
          <p:nvPr>
            <p:ph type="title"/>
          </p:nvPr>
        </p:nvSpPr>
        <p:spPr/>
        <p:txBody>
          <a:bodyPr/>
          <a:lstStyle/>
          <a:p>
            <a:r>
              <a:rPr lang="en-US" dirty="0"/>
              <a:t>DELETE</a:t>
            </a:r>
          </a:p>
        </p:txBody>
      </p:sp>
      <p:sp>
        <p:nvSpPr>
          <p:cNvPr id="3" name="Content Placeholder 2">
            <a:extLst>
              <a:ext uri="{FF2B5EF4-FFF2-40B4-BE49-F238E27FC236}">
                <a16:creationId xmlns:a16="http://schemas.microsoft.com/office/drawing/2014/main" id="{CAF1972A-82A3-4DA3-8655-8C4215150C20}"/>
              </a:ext>
            </a:extLst>
          </p:cNvPr>
          <p:cNvSpPr>
            <a:spLocks noGrp="1"/>
          </p:cNvSpPr>
          <p:nvPr>
            <p:ph idx="1"/>
          </p:nvPr>
        </p:nvSpPr>
        <p:spPr/>
        <p:txBody>
          <a:bodyPr/>
          <a:lstStyle/>
          <a:p>
            <a:r>
              <a:rPr lang="en-US" dirty="0"/>
              <a:t>DELETE APIs are used to delete resources</a:t>
            </a:r>
          </a:p>
          <a:p>
            <a:r>
              <a:rPr lang="en-US" dirty="0"/>
              <a:t>A successful response of DELETE requests </a:t>
            </a:r>
            <a:r>
              <a:rPr lang="en-US" b="1" dirty="0"/>
              <a:t>SHOULD</a:t>
            </a:r>
            <a:r>
              <a:rPr lang="en-US" dirty="0"/>
              <a:t> be an HTTP response code 200 (OK) if the response includes an entity describing the status, 202 (Accepted) if the action has been queued, or 204 (No Content) if the action has been performed but the response does not include an entity.</a:t>
            </a:r>
          </a:p>
        </p:txBody>
      </p:sp>
    </p:spTree>
    <p:extLst>
      <p:ext uri="{BB962C8B-B14F-4D97-AF65-F5344CB8AC3E}">
        <p14:creationId xmlns:p14="http://schemas.microsoft.com/office/powerpoint/2010/main" val="4177924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2F79E-4641-40AB-BB24-20E7F149ACBD}"/>
              </a:ext>
            </a:extLst>
          </p:cNvPr>
          <p:cNvSpPr>
            <a:spLocks noGrp="1"/>
          </p:cNvSpPr>
          <p:nvPr>
            <p:ph type="title"/>
          </p:nvPr>
        </p:nvSpPr>
        <p:spPr/>
        <p:txBody>
          <a:bodyPr/>
          <a:lstStyle/>
          <a:p>
            <a:r>
              <a:rPr lang="en-US" dirty="0"/>
              <a:t>HTTP Status codes</a:t>
            </a:r>
          </a:p>
        </p:txBody>
      </p:sp>
      <p:sp>
        <p:nvSpPr>
          <p:cNvPr id="3" name="Content Placeholder 2">
            <a:extLst>
              <a:ext uri="{FF2B5EF4-FFF2-40B4-BE49-F238E27FC236}">
                <a16:creationId xmlns:a16="http://schemas.microsoft.com/office/drawing/2014/main" id="{B64EBD32-47AF-4EA5-9FF0-A55E7C923A2A}"/>
              </a:ext>
            </a:extLst>
          </p:cNvPr>
          <p:cNvSpPr>
            <a:spLocks noGrp="1"/>
          </p:cNvSpPr>
          <p:nvPr>
            <p:ph idx="1"/>
          </p:nvPr>
        </p:nvSpPr>
        <p:spPr/>
        <p:txBody>
          <a:bodyPr/>
          <a:lstStyle/>
          <a:p>
            <a:r>
              <a:rPr lang="en-US" dirty="0"/>
              <a:t>1xx – Informational</a:t>
            </a:r>
          </a:p>
          <a:p>
            <a:r>
              <a:rPr lang="en-US" dirty="0"/>
              <a:t>2xx – Success</a:t>
            </a:r>
          </a:p>
          <a:p>
            <a:r>
              <a:rPr lang="en-US" dirty="0"/>
              <a:t>3xx – Redirection</a:t>
            </a:r>
          </a:p>
          <a:p>
            <a:r>
              <a:rPr lang="en-US" dirty="0"/>
              <a:t>4xx – Client error</a:t>
            </a:r>
          </a:p>
          <a:p>
            <a:r>
              <a:rPr lang="en-US" dirty="0"/>
              <a:t>5xx – Server error</a:t>
            </a:r>
          </a:p>
        </p:txBody>
      </p:sp>
    </p:spTree>
    <p:extLst>
      <p:ext uri="{BB962C8B-B14F-4D97-AF65-F5344CB8AC3E}">
        <p14:creationId xmlns:p14="http://schemas.microsoft.com/office/powerpoint/2010/main" val="818846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27F44-BFF1-4396-A40C-5ACF5B87414D}"/>
              </a:ext>
            </a:extLst>
          </p:cNvPr>
          <p:cNvSpPr>
            <a:spLocks noGrp="1"/>
          </p:cNvSpPr>
          <p:nvPr>
            <p:ph type="title"/>
          </p:nvPr>
        </p:nvSpPr>
        <p:spPr/>
        <p:txBody>
          <a:bodyPr/>
          <a:lstStyle/>
          <a:p>
            <a:r>
              <a:rPr lang="en-US" dirty="0"/>
              <a:t>2xx – Success</a:t>
            </a:r>
          </a:p>
        </p:txBody>
      </p:sp>
      <p:sp>
        <p:nvSpPr>
          <p:cNvPr id="3" name="Content Placeholder 2">
            <a:extLst>
              <a:ext uri="{FF2B5EF4-FFF2-40B4-BE49-F238E27FC236}">
                <a16:creationId xmlns:a16="http://schemas.microsoft.com/office/drawing/2014/main" id="{D9802B0A-C69E-4C38-B4A6-5AECBDBFBB33}"/>
              </a:ext>
            </a:extLst>
          </p:cNvPr>
          <p:cNvSpPr>
            <a:spLocks noGrp="1"/>
          </p:cNvSpPr>
          <p:nvPr>
            <p:ph idx="1"/>
          </p:nvPr>
        </p:nvSpPr>
        <p:spPr/>
        <p:txBody>
          <a:bodyPr/>
          <a:lstStyle/>
          <a:p>
            <a:r>
              <a:rPr lang="en-US" dirty="0"/>
              <a:t>200 – OK</a:t>
            </a:r>
          </a:p>
          <a:p>
            <a:r>
              <a:rPr lang="en-US" dirty="0"/>
              <a:t>201 – Created</a:t>
            </a:r>
          </a:p>
          <a:p>
            <a:r>
              <a:rPr lang="en-US" dirty="0"/>
              <a:t>202 – Accepted</a:t>
            </a:r>
          </a:p>
          <a:p>
            <a:r>
              <a:rPr lang="en-US" dirty="0"/>
              <a:t>204 – No content</a:t>
            </a:r>
          </a:p>
        </p:txBody>
      </p:sp>
    </p:spTree>
    <p:extLst>
      <p:ext uri="{BB962C8B-B14F-4D97-AF65-F5344CB8AC3E}">
        <p14:creationId xmlns:p14="http://schemas.microsoft.com/office/powerpoint/2010/main" val="996655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C7480-A78B-4B37-A010-FDFC26ACA558}"/>
              </a:ext>
            </a:extLst>
          </p:cNvPr>
          <p:cNvSpPr>
            <a:spLocks noGrp="1"/>
          </p:cNvSpPr>
          <p:nvPr>
            <p:ph type="title"/>
          </p:nvPr>
        </p:nvSpPr>
        <p:spPr/>
        <p:txBody>
          <a:bodyPr/>
          <a:lstStyle/>
          <a:p>
            <a:r>
              <a:rPr lang="en-US" dirty="0"/>
              <a:t>3xx – Redirection</a:t>
            </a:r>
          </a:p>
        </p:txBody>
      </p:sp>
      <p:sp>
        <p:nvSpPr>
          <p:cNvPr id="3" name="Content Placeholder 2">
            <a:extLst>
              <a:ext uri="{FF2B5EF4-FFF2-40B4-BE49-F238E27FC236}">
                <a16:creationId xmlns:a16="http://schemas.microsoft.com/office/drawing/2014/main" id="{4B2AD533-4C2B-4135-BB3C-83DC12C37614}"/>
              </a:ext>
            </a:extLst>
          </p:cNvPr>
          <p:cNvSpPr>
            <a:spLocks noGrp="1"/>
          </p:cNvSpPr>
          <p:nvPr>
            <p:ph idx="1"/>
          </p:nvPr>
        </p:nvSpPr>
        <p:spPr/>
        <p:txBody>
          <a:bodyPr/>
          <a:lstStyle/>
          <a:p>
            <a:r>
              <a:rPr lang="en-US" dirty="0"/>
              <a:t>301 – Moved permanently</a:t>
            </a:r>
          </a:p>
          <a:p>
            <a:r>
              <a:rPr lang="en-US" dirty="0"/>
              <a:t>304 – Not modified</a:t>
            </a:r>
          </a:p>
        </p:txBody>
      </p:sp>
    </p:spTree>
    <p:extLst>
      <p:ext uri="{BB962C8B-B14F-4D97-AF65-F5344CB8AC3E}">
        <p14:creationId xmlns:p14="http://schemas.microsoft.com/office/powerpoint/2010/main" val="947305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1477</TotalTime>
  <Words>597</Words>
  <Application>Microsoft Office PowerPoint</Application>
  <PresentationFormat>Widescreen</PresentationFormat>
  <Paragraphs>79</Paragraphs>
  <Slides>26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Poppins</vt:lpstr>
      <vt:lpstr>Office Theme</vt:lpstr>
      <vt:lpstr>HTTP requests</vt:lpstr>
      <vt:lpstr>HTTP requests</vt:lpstr>
      <vt:lpstr>GET</vt:lpstr>
      <vt:lpstr>POST</vt:lpstr>
      <vt:lpstr>PUT</vt:lpstr>
      <vt:lpstr>DELETE</vt:lpstr>
      <vt:lpstr>HTTP Status codes</vt:lpstr>
      <vt:lpstr>2xx – Success</vt:lpstr>
      <vt:lpstr>3xx – Redirection</vt:lpstr>
      <vt:lpstr>4xx – Client error</vt:lpstr>
      <vt:lpstr>5xx – Server error</vt:lpstr>
      <vt:lpstr>React and HTTP</vt:lpstr>
      <vt:lpstr>React and HTTP</vt:lpstr>
      <vt:lpstr>PowerPoint Presentation</vt:lpstr>
      <vt:lpstr>PowerPoint Presentation</vt:lpstr>
      <vt:lpstr>Axios library</vt:lpstr>
      <vt:lpstr>Axios configuration</vt:lpstr>
      <vt:lpstr>Response schema</vt:lpstr>
      <vt:lpstr>Error handling</vt:lpstr>
      <vt:lpstr>Interceptors</vt:lpstr>
      <vt:lpstr>How it looks like</vt:lpstr>
      <vt:lpstr>Request interceptors</vt:lpstr>
      <vt:lpstr>PowerPoint Presentation</vt:lpstr>
      <vt:lpstr>Response interceptors</vt:lpstr>
      <vt:lpstr>PowerPoint Presentation</vt:lpstr>
      <vt:lpstr>Libraries and built-in APIs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requests</dc:title>
  <dc:creator>Marcos De Lafuente</dc:creator>
  <cp:lastModifiedBy>Marcos De Lafuente</cp:lastModifiedBy>
  <cp:revision>1</cp:revision>
  <dcterms:created xsi:type="dcterms:W3CDTF">2021-12-01T20:21:30Z</dcterms:created>
  <dcterms:modified xsi:type="dcterms:W3CDTF">2021-12-02T20:58:56Z</dcterms:modified>
</cp:coreProperties>
</file>