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108-6D94-C440-91E8-E3258B06E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DOU University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1A3B7-40AF-0C48-BD9B-8F35F67AC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7538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741F-F2DB-5A49-A536-E2C8CD9E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18129"/>
            <a:ext cx="10131425" cy="2873071"/>
          </a:xfrm>
        </p:spPr>
        <p:txBody>
          <a:bodyPr/>
          <a:lstStyle/>
          <a:p>
            <a:pPr marL="0" indent="0">
              <a:buNone/>
            </a:pPr>
            <a:endParaRPr lang="en-MX" dirty="0"/>
          </a:p>
          <a:p>
            <a:endParaRPr lang="en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C5D76-3F86-D34F-87BB-254F2F93A953}"/>
              </a:ext>
            </a:extLst>
          </p:cNvPr>
          <p:cNvSpPr txBox="1"/>
          <p:nvPr/>
        </p:nvSpPr>
        <p:spPr>
          <a:xfrm>
            <a:off x="826936" y="588397"/>
            <a:ext cx="92235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3200" dirty="0"/>
              <a:t>While Loop:</a:t>
            </a:r>
          </a:p>
          <a:p>
            <a:r>
              <a:rPr lang="en-MX" sz="3200" dirty="0"/>
              <a:t>Loops through a block of code as long as specified condition is true</a:t>
            </a:r>
          </a:p>
          <a:p>
            <a:r>
              <a:rPr lang="en-MX" sz="3200" dirty="0"/>
              <a:t>Syntax:</a:t>
            </a:r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r>
              <a:rPr lang="en-MX" sz="2400" dirty="0"/>
              <a:t>Example:</a:t>
            </a:r>
          </a:p>
          <a:p>
            <a:endParaRPr lang="en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82B1-A12D-8045-AB0D-EA258AC1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01" y="2407444"/>
            <a:ext cx="5250291" cy="1351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5D249-55C8-FF41-B975-97B62ACC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70" y="4444020"/>
            <a:ext cx="5074852" cy="22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741F-F2DB-5A49-A536-E2C8CD9E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18129"/>
            <a:ext cx="10131425" cy="2873071"/>
          </a:xfrm>
        </p:spPr>
        <p:txBody>
          <a:bodyPr/>
          <a:lstStyle/>
          <a:p>
            <a:pPr marL="0" indent="0">
              <a:buNone/>
            </a:pPr>
            <a:endParaRPr lang="en-MX" dirty="0"/>
          </a:p>
          <a:p>
            <a:endParaRPr lang="en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C5D76-3F86-D34F-87BB-254F2F93A953}"/>
              </a:ext>
            </a:extLst>
          </p:cNvPr>
          <p:cNvSpPr txBox="1"/>
          <p:nvPr/>
        </p:nvSpPr>
        <p:spPr>
          <a:xfrm>
            <a:off x="826936" y="588397"/>
            <a:ext cx="92235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sz="3200" dirty="0"/>
              <a:t>For Loop:</a:t>
            </a:r>
          </a:p>
          <a:p>
            <a:r>
              <a:rPr lang="en-MX" sz="3200" dirty="0"/>
              <a:t>When you know exactly how many times you want to loop through a block of code.</a:t>
            </a:r>
          </a:p>
          <a:p>
            <a:r>
              <a:rPr lang="en-MX" sz="3200" dirty="0"/>
              <a:t>Syntax:</a:t>
            </a:r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endParaRPr lang="en-MX" dirty="0"/>
          </a:p>
          <a:p>
            <a:r>
              <a:rPr lang="en-MX" sz="2400" dirty="0"/>
              <a:t>Example:</a:t>
            </a:r>
          </a:p>
          <a:p>
            <a:endParaRPr lang="en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A58EF-1162-D443-B857-2BEE6F0C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16" y="2551596"/>
            <a:ext cx="6064948" cy="103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822C9-D802-384C-B5EB-C00D7B70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157" y="4747118"/>
            <a:ext cx="5225222" cy="14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6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606-B2DF-BA44-BFA7-F051EB98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MX" dirty="0"/>
              <a:t>reak – continue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1911-D73A-F040-9D5F-B4F6E5D1AC1C}"/>
              </a:ext>
            </a:extLst>
          </p:cNvPr>
          <p:cNvSpPr txBox="1"/>
          <p:nvPr/>
        </p:nvSpPr>
        <p:spPr>
          <a:xfrm>
            <a:off x="747423" y="1940118"/>
            <a:ext cx="990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800" dirty="0"/>
              <a:t>Break: Similar to the one on the Switch, break statement is used to ”jump out” of a loop.</a:t>
            </a:r>
          </a:p>
          <a:p>
            <a:r>
              <a:rPr lang="en-MX" sz="2800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7899B-B0A6-6844-9F7D-9722CEA3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51" y="3124863"/>
            <a:ext cx="5099982" cy="24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606-B2DF-BA44-BFA7-F051EB98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MX" dirty="0"/>
              <a:t>reak – continue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1911-D73A-F040-9D5F-B4F6E5D1AC1C}"/>
              </a:ext>
            </a:extLst>
          </p:cNvPr>
          <p:cNvSpPr txBox="1"/>
          <p:nvPr/>
        </p:nvSpPr>
        <p:spPr>
          <a:xfrm>
            <a:off x="747423" y="1940118"/>
            <a:ext cx="990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800" dirty="0"/>
              <a:t>Continue: Breaks one iteration (in the loop), if a specified condition occurs, and continues with the next iteration.</a:t>
            </a:r>
          </a:p>
          <a:p>
            <a:r>
              <a:rPr lang="en-MX" sz="2800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18BFE-A827-8E40-B91A-D87DFBE3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28" y="3252083"/>
            <a:ext cx="5628736" cy="27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446-7745-1245-935B-A4BBBDC2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5" y="2700866"/>
            <a:ext cx="10131425" cy="1456267"/>
          </a:xfrm>
        </p:spPr>
        <p:txBody>
          <a:bodyPr/>
          <a:lstStyle/>
          <a:p>
            <a:pPr algn="ctr"/>
            <a:r>
              <a:rPr lang="en-MX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127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8F679C-970C-B54A-864E-BA7364574F69}"/>
              </a:ext>
            </a:extLst>
          </p:cNvPr>
          <p:cNvSpPr txBox="1"/>
          <p:nvPr/>
        </p:nvSpPr>
        <p:spPr>
          <a:xfrm>
            <a:off x="1049573" y="906450"/>
            <a:ext cx="847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 dirty="0"/>
              <a:t>Arrays are used to store multiple values in a single variable, instead of declaring a lot of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76883-E994-E346-B816-237AA102D001}"/>
              </a:ext>
            </a:extLst>
          </p:cNvPr>
          <p:cNvSpPr txBox="1"/>
          <p:nvPr/>
        </p:nvSpPr>
        <p:spPr>
          <a:xfrm>
            <a:off x="811033" y="2170706"/>
            <a:ext cx="24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How to declare an array: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3BF63-11AF-0645-B1DC-93D5DFEF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87" y="2587255"/>
            <a:ext cx="2222500" cy="55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AB307-160D-CC42-8641-D4957285F28B}"/>
              </a:ext>
            </a:extLst>
          </p:cNvPr>
          <p:cNvSpPr txBox="1"/>
          <p:nvPr/>
        </p:nvSpPr>
        <p:spPr>
          <a:xfrm>
            <a:off x="811033" y="3244334"/>
            <a:ext cx="24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To insert values: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CCDEC-7D3F-7243-AF49-8301A884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87" y="3711945"/>
            <a:ext cx="594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F98F-649C-6D41-8799-B66631FB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7FE4-91E7-5F4D-921A-3642CE1A85F2}"/>
              </a:ext>
            </a:extLst>
          </p:cNvPr>
          <p:cNvSpPr txBox="1"/>
          <p:nvPr/>
        </p:nvSpPr>
        <p:spPr>
          <a:xfrm>
            <a:off x="818984" y="1781092"/>
            <a:ext cx="9843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/>
              <a:t>Leer dos numeros del usuario, luego mostrar el siguiente menu</a:t>
            </a:r>
            <a:r>
              <a:rPr lang="en-MX" dirty="0">
                <a:sym typeface="Wingdings" pitchFamily="2" charset="2"/>
              </a:rPr>
              <a:t> (S=suma, R=resta, M=multi, D, div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MX" dirty="0">
                <a:sym typeface="Wingdings" pitchFamily="2" charset="2"/>
              </a:rPr>
              <a:t>sion) y de acuerdo a lo que el usuario seleccione realizar la operacion y mostrar en pantalla el resultado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>
                <a:sym typeface="Wingdings" pitchFamily="2" charset="2"/>
              </a:rPr>
              <a:t>Escribir un programa que obtenga la suma de los pares e impares de los primero 35 numeros naturales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>
                <a:sym typeface="Wingdings" pitchFamily="2" charset="2"/>
              </a:rPr>
              <a:t>Leer 3 numeros del teclado y ordenarlos de forma ascendente y descendente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>
                <a:sym typeface="Wingdings" pitchFamily="2" charset="2"/>
              </a:rPr>
              <a:t>Palindromo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X" dirty="0">
                <a:sym typeface="Wingdings" pitchFamily="2" charset="2"/>
              </a:rPr>
              <a:t>Mostrar productos con sus  precios empleando arreglos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93566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4D3E-8C0C-374C-9E50-9159322C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If-else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4033C-C886-C242-836D-CA09E99C856D}"/>
              </a:ext>
            </a:extLst>
          </p:cNvPr>
          <p:cNvSpPr txBox="1"/>
          <p:nvPr/>
        </p:nvSpPr>
        <p:spPr>
          <a:xfrm>
            <a:off x="858741" y="3198167"/>
            <a:ext cx="995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 dirty="0"/>
              <a:t>If state is used to specify a block of code to be executed if the condition is met, if the condition is not met, we will execute what is inside the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107216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2C92-785E-5D4A-9687-CC17D7D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MX" dirty="0"/>
              <a:t>asic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522A7-2DC2-1742-BAEB-46265A83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4" y="2244918"/>
            <a:ext cx="10490756" cy="25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F04-2D8F-D546-8BCC-25D82C8F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91B85-275D-0E47-964C-B06DE177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27" y="1955800"/>
            <a:ext cx="7158182" cy="32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AC9-0634-A94E-B681-8E79631C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Other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B266-A9F6-3343-B5B9-F8A6A547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1" y="2779568"/>
            <a:ext cx="10094029" cy="6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FEBC-E197-CF45-890E-B9AC3E65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274E-1E89-4545-AD71-6E6E54E02807}"/>
              </a:ext>
            </a:extLst>
          </p:cNvPr>
          <p:cNvSpPr txBox="1"/>
          <p:nvPr/>
        </p:nvSpPr>
        <p:spPr>
          <a:xfrm>
            <a:off x="550629" y="2799100"/>
            <a:ext cx="1075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2400" dirty="0"/>
              <a:t>Use switch statement to select one of many code blocks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9358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5F7F-4484-BA47-AC74-94884A85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MX" dirty="0"/>
              <a:t>asic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5DC01-C556-9B49-B14A-311F1594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07" y="1882406"/>
            <a:ext cx="4425530" cy="43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3409-0921-E54D-9DCE-EBEEBCB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12264-F8C1-8940-A6B2-18019544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45" y="1301557"/>
            <a:ext cx="3869525" cy="51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230C-DBCB-6F4E-9477-9BFE1F0B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65627"/>
            <a:ext cx="10131425" cy="1456267"/>
          </a:xfrm>
        </p:spPr>
        <p:txBody>
          <a:bodyPr/>
          <a:lstStyle/>
          <a:p>
            <a:pPr algn="ctr"/>
            <a:r>
              <a:rPr lang="en-MX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58606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1674</TotalTime>
  <Words>288</Words>
  <Application>Microsoft Macintosh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DOU University Development</vt:lpstr>
      <vt:lpstr>If-else statement</vt:lpstr>
      <vt:lpstr>Basic structure</vt:lpstr>
      <vt:lpstr>example</vt:lpstr>
      <vt:lpstr>Other examples</vt:lpstr>
      <vt:lpstr>switch</vt:lpstr>
      <vt:lpstr>Basic structure</vt:lpstr>
      <vt:lpstr>example</vt:lpstr>
      <vt:lpstr>loops</vt:lpstr>
      <vt:lpstr>PowerPoint Presentation</vt:lpstr>
      <vt:lpstr>PowerPoint Presentation</vt:lpstr>
      <vt:lpstr>Break – continue statement</vt:lpstr>
      <vt:lpstr>Break – continue statement</vt:lpstr>
      <vt:lpstr>ARRAYS</vt:lpstr>
      <vt:lpstr>PowerPoint Presentation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 University Development</dc:title>
  <dc:creator>Diaz, Kenia (NonEmp)</dc:creator>
  <cp:lastModifiedBy>Diaz, Kenia (NonEmp)</cp:lastModifiedBy>
  <cp:revision>1</cp:revision>
  <dcterms:created xsi:type="dcterms:W3CDTF">2021-09-27T14:23:46Z</dcterms:created>
  <dcterms:modified xsi:type="dcterms:W3CDTF">2021-09-28T18:18:01Z</dcterms:modified>
</cp:coreProperties>
</file>