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2502-4AE5-6BD5-33C8-7415EDB9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D895-1396-0BA5-96ED-18F671A7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CBC6-39A3-6749-341B-25F49EC9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7CC6-943B-E707-EC4A-CAD86D6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C8EB-3BA0-C885-4A69-12369F01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3294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4C3E-9E7B-764E-0C7B-31698A93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C6D0-BF42-33AA-7941-395F5BB6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E96C-6356-7468-F0F5-2F738C8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CA8D-8C59-9835-DF18-BB378841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EC19-E985-3618-459F-D348E0BB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8849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3682-0196-3DEB-9377-B2D78FFF0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4F87-2C9F-DF48-3BC1-8DD9F3D9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7761-C38D-391B-D818-8A6726D2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AFF9-14EF-03C0-4D7C-69715502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2DB8-1DC7-FA9F-2495-F5E542A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49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7CE6-54FF-811C-9641-31E1F39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CC8C-9755-9D85-E90F-C5E17BEF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EBD8-154A-B8CD-57DD-61DEAAFA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7C13-B048-872B-7EB3-AF6540E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1875-F88F-AB49-BE3F-23AEE05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359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53B-CB9B-403C-9773-7854356E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0433-4459-420D-4D65-0489A32C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24AB-EA26-E0B2-FA65-4F54224F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656-2549-9C84-82B2-EBB02368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F656-9008-77F4-CD2E-1C73FE5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94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D8A-EE4C-2E8D-F024-9642C322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B254-98C8-BF15-618E-BDEA0540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25E62-FCCA-35FA-8D8B-C31143C7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7592-E66F-6270-C6CE-AFC3CCD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5817-242F-E170-27D7-8D970B28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C119B-ABDF-5EAB-8392-7AAD0278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6865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C30C-91BF-4611-A639-A9D166A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1B2B-FA6B-F4D5-E026-1ED6D233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CF35E-A18F-D145-0D2C-2E281481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F691E-28FC-795B-E5D4-A2688C9E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2F1AD-A8DA-DA60-84E0-51850780B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393F3-385F-5E93-B481-9EBC93C7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6B48-E3DA-A1A4-2DD8-D93ADE35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FEE2C-5BBE-D72A-5BE0-1AC2542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284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8A23-791D-AB87-CA15-FB31D9BE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1B265-7D3C-9AEE-7391-9EF76C0F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E9BC-BBFE-C52D-13B9-F9D4C1E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2B0B-D3BD-8E89-2CD1-96542AA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7042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D44EA-0A28-CEA5-64FD-81988B4E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55974-5FE7-35B9-DF85-DC6FDC26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6AB3F-E662-DB80-9AE6-B0CD24F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133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D949-1994-C84F-A9F7-6B8C35F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D183-9182-C88B-8739-052E210B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565D-2A99-8268-F635-7C577D33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4DA-EF34-8915-9C3A-FF20FB8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09756-E573-F52D-EF27-128AE81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8D9C-96B6-E8A4-C37F-699451F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9021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DA9-4D5E-0A1D-3C9B-E4BC0DA2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B49E1-5D79-3562-546D-D45A8C417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5653-C6E4-F4A1-1FDC-9DEFEED2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78FBC-3455-8A55-A8E8-1EC22BBB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9FF3-820A-F43B-8963-CCF199F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E543-4179-1211-752E-C80402C2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7817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FFF7-3730-0B94-5987-7B7D886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6A39-16FE-C6D5-592B-CFA5A490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65F0-32F1-D606-90B9-F0342154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86BE-4F88-7E47-8D10-9ABDDD940932}" type="datetimeFigureOut">
              <a:rPr lang="en-BH" smtClean="0"/>
              <a:t>15/12/2024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930C-2E65-E40D-0C34-A8C4331D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7906-913D-DF67-F5C3-DC403540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66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72ED18-D673-9DAF-C5FA-A1DF6D9A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117"/>
            <a:ext cx="5753100" cy="596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AEDDA-C675-CC2D-62C5-19DB31EB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47976"/>
            <a:ext cx="3307149" cy="3426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DFF13-8892-179B-3111-998CE754D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1406" l="9961" r="89844">
                        <a14:foregroundMark x1="68359" y1="29688" x2="84375" y2="13086"/>
                        <a14:foregroundMark x1="64453" y1="78906" x2="63477" y2="80273"/>
                        <a14:foregroundMark x1="80664" y1="83789" x2="80664" y2="83789"/>
                        <a14:foregroundMark x1="69922" y1="91406" x2="69922" y2="91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6554" y="2465658"/>
            <a:ext cx="1572941" cy="1572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552BF-69AA-479C-F0A4-7E10C210B5A2}"/>
              </a:ext>
            </a:extLst>
          </p:cNvPr>
          <p:cNvSpPr txBox="1"/>
          <p:nvPr/>
        </p:nvSpPr>
        <p:spPr>
          <a:xfrm>
            <a:off x="452030" y="4865029"/>
            <a:ext cx="3088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154 Stations, when merged 56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 million entries from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1952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variable: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Precipitation (rain)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 variables: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altitude, longitude,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9689A-25B8-E2F8-DC0E-7D20638A2450}"/>
              </a:ext>
            </a:extLst>
          </p:cNvPr>
          <p:cNvSpPr txBox="1"/>
          <p:nvPr/>
        </p:nvSpPr>
        <p:spPr>
          <a:xfrm>
            <a:off x="7428106" y="6288668"/>
            <a:ext cx="308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 with all the 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43F1E-42E5-6313-B5E9-4617F4D27E8C}"/>
              </a:ext>
            </a:extLst>
          </p:cNvPr>
          <p:cNvSpPr txBox="1"/>
          <p:nvPr/>
        </p:nvSpPr>
        <p:spPr>
          <a:xfrm>
            <a:off x="547718" y="156117"/>
            <a:ext cx="2847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4400" b="1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13660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El khoury</dc:creator>
  <cp:lastModifiedBy>Danielle El khoury</cp:lastModifiedBy>
  <cp:revision>6</cp:revision>
  <dcterms:created xsi:type="dcterms:W3CDTF">2024-12-15T11:03:24Z</dcterms:created>
  <dcterms:modified xsi:type="dcterms:W3CDTF">2024-12-15T11:09:36Z</dcterms:modified>
</cp:coreProperties>
</file>