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Extreme Weather Events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CAPITAN Serge, COMBELLES Martin, EL KHOURY Danielle, THIAM Alioune Badara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Presentation: We are studying extreme values in weather data, to help us predict extreme weather events.</a:t>
            </a:r>
          </a:p>
          <a:p>
            <a:pPr lvl="0"/>
            <a:r>
              <a:rPr/>
              <a:t>Problems: Most of the data collected over the years is based on central measures, i.e. means, we are looking fro the maximums. We will also need to find data spread over a large time interval.</a:t>
            </a:r>
          </a:p>
          <a:p>
            <a:pPr lvl="0"/>
            <a:r>
              <a:rPr/>
              <a:t>Benefits : It is a project that helps everyone, from governments to scientists to worldwide communities, by warning them ahead of time of the possible natural disasters heading their way.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Planning</a:t>
            </a:r>
          </a:p>
          <a:p>
            <a:pPr lvl="0"/>
            <a:r>
              <a:rPr/>
              <a:t>Data Treatment</a:t>
            </a:r>
          </a:p>
          <a:p>
            <a:pPr lvl="0"/>
            <a:r>
              <a:rPr/>
              <a:t>Univariate Analysis</a:t>
            </a:r>
          </a:p>
          <a:p>
            <a:pPr lvl="0"/>
            <a:r>
              <a:rPr/>
              <a:t>Isere Map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 relevant data</a:t>
            </a:r>
          </a:p>
          <a:p>
            <a:pPr lvl="0"/>
            <a:r>
              <a:rPr/>
              <a:t>Search the internet for data</a:t>
            </a:r>
          </a:p>
          <a:p>
            <a:pPr lvl="0"/>
            <a:r>
              <a:rPr/>
              <a:t>Do a quick summary to check its relevance in order to choose one data set</a:t>
            </a:r>
          </a:p>
          <a:p>
            <a:pPr lvl="0"/>
            <a:r>
              <a:rPr/>
              <a:t>Repeat for as many data sets as possible</a:t>
            </a:r>
          </a:p>
          <a:p>
            <a:pPr lvl="0"/>
            <a:r>
              <a:rPr/>
              <a:t>Find the most appropriate data set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Analyse data and find enough extreme values</a:t>
            </a:r>
          </a:p>
          <a:p>
            <a:pPr lvl="0"/>
            <a:r>
              <a:rPr/>
              <a:t>Extract characteristics of the variables that have these extreme values</a:t>
            </a:r>
          </a:p>
          <a:p>
            <a:pPr lvl="0"/>
            <a:r>
              <a:rPr/>
              <a:t>Study and analyse their graphs</a:t>
            </a:r>
          </a:p>
          <a:p>
            <a:pPr lvl="0"/>
            <a:r>
              <a:rPr/>
              <a:t>Study and interpret their measures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Create maps to visualise our research</a:t>
            </a:r>
          </a:p>
          <a:p>
            <a:pPr lvl="0"/>
            <a:r>
              <a:rPr/>
              <a:t>Discover softwares to display these maps with a legend</a:t>
            </a:r>
          </a:p>
          <a:p>
            <a:pPr lvl="0"/>
            <a:r>
              <a:rPr/>
              <a:t>Annotate these maps</a:t>
            </a:r>
          </a:p>
          <a:p>
            <a:pPr lvl="0"/>
            <a:r>
              <a:rPr/>
              <a:t>Colour the maps according to a colour gradient indicated in the legend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Inform citizens of any extreme event that might happen</a:t>
            </a:r>
          </a:p>
          <a:p>
            <a:pPr lvl="0"/>
            <a:r>
              <a:rPr/>
              <a:t>Predict these extreme events</a:t>
            </a:r>
          </a:p>
          <a:p>
            <a:pPr lvl="0"/>
            <a:r>
              <a:rPr/>
              <a:t>Keep collecting data to have more accurate predictions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Treatment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evening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Dinner</a:t>
            </a:r>
          </a:p>
          <a:p>
            <a:pPr lvl="0"/>
            <a:r>
              <a:rPr/>
              <a:t>Eat spaghetti</a:t>
            </a:r>
          </a:p>
          <a:p>
            <a:pPr lvl="0"/>
            <a:r>
              <a:rPr/>
              <a:t>Drink wine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Going to sleep</a:t>
            </a:r>
          </a:p>
          <a:p>
            <a:pPr lvl="0"/>
            <a:r>
              <a:rPr/>
              <a:t>Get in bed</a:t>
            </a:r>
          </a:p>
          <a:p>
            <a:pPr lvl="0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Weather Events</dc:title>
  <dc:creator>CAPITAN Serge, COMBELLES Martin, EL KHOURY Danielle, THIAM Alioune Badara</dc:creator>
  <cp:keywords/>
  <dcterms:created xsi:type="dcterms:W3CDTF">2024-12-05T12:42:06Z</dcterms:created>
  <dcterms:modified xsi:type="dcterms:W3CDTF">2024-12-05T12:42:06Z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heme">
    <vt:lpwstr>solorized</vt:lpwstr>
  </property>
  <property fmtid="{D5CDD505-2E9C-101B-9397-08002B2CF9AE}" pid="10" name="toc-title">
    <vt:lpwstr>Table of contents</vt:lpwstr>
  </property>
</Properties>
</file>