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C620D-BC23-47F7-B52B-9F55FA147BE6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31CB7-4D62-4688-9D63-9584CFA24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215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18275-36AF-47DA-AEDC-513512836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635E03-A9F7-4465-ADD7-9CB44A6C9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4FA5D7-F552-48F5-A26A-3EC680F7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97E6-5B4B-477C-B1E5-EE564AB6B436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A578DF-B8E9-4910-B7F9-65EB2B87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DE83F7-B1D4-46B9-97E7-4898A835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036A-D042-406C-B762-2571C4FAE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55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E4449-C6EC-47CF-BE37-C00593D5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67F0FF-2BD3-4802-975D-FD9F23489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596F33-3362-4A07-B744-7DC44124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97E6-5B4B-477C-B1E5-EE564AB6B436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BE80A-F0B8-4281-95DA-60352A3A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163EA-5613-487D-968F-23DF2AC9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036A-D042-406C-B762-2571C4FAE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98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C4FF58-E09D-4D8C-9BBF-C58B50187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870D5F-5883-4DA1-B09D-397E06F61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6CF19-1464-416F-BB54-418A96A96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97E6-5B4B-477C-B1E5-EE564AB6B436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AA0A86-BDE6-4F6D-9FF0-73EA7EE61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FB67B2-44FB-4A7A-A97F-6F0F54F27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036A-D042-406C-B762-2571C4FAE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40241-31B6-4DCD-9FEC-8A6CA039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0001C4-F8B2-4562-AFBC-C877B15E4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3E2276-9FEC-45E8-8801-B99165DF9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97E6-5B4B-477C-B1E5-EE564AB6B436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8E848D-B9DF-42B3-AAA6-B75E1420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ABCBB-6906-43D4-B3E8-0D4EC83B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036A-D042-406C-B762-2571C4FAE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56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8E5F0-6759-4572-931C-32C8BF1A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0E3F8E-0A68-45A9-B97C-2D877DA40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5BA53-217D-4B20-B141-190A150D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97E6-5B4B-477C-B1E5-EE564AB6B436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23C6E9-2B61-416B-A0C9-31DD3AC7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BBF3B-1EEF-484D-BB8D-BA41905D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036A-D042-406C-B762-2571C4FAE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30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BC628-C801-4EC6-ACEB-942A2323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DEB262-253E-490D-A919-9DEB54B41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3BB81E-BE40-4FF3-8037-4CB2E156D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046A4F-8D7A-42E3-A179-6F296C11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97E6-5B4B-477C-B1E5-EE564AB6B436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6A9E7B-3873-458C-BFF6-E7453AC8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223C58-FB89-4F87-BC68-598AF92C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036A-D042-406C-B762-2571C4FAE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52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6398C-C4CB-4CA9-A4F8-BC0DCECB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D90F0B-E889-4FE5-A8D7-0A8B7ACC8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4E6BEE-63C8-460A-9015-F220FB8C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3FA6A2-42A4-46A3-990D-45C070AC4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729557-68AA-4DDC-95FD-63A7C08EC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E3415E-0DD8-4445-8A4A-7B657D622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97E6-5B4B-477C-B1E5-EE564AB6B436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E61D58-1A67-4C7F-923C-A1EB64E0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40033C-7CA7-4EDF-9218-1F330212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036A-D042-406C-B762-2571C4FAE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21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98B31-FB4F-4274-848C-6A628E4C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DB6A98-167C-43EB-AE18-553BC4B8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97E6-5B4B-477C-B1E5-EE564AB6B436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1271B3-0E94-4797-AA21-08DA29DD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77B8AC-E375-4C51-A4D9-352B38A4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036A-D042-406C-B762-2571C4FAE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B1BD0B-EF12-4949-AED2-45E4C422B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97E6-5B4B-477C-B1E5-EE564AB6B436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A38669-5049-4CBA-97CC-3F714FC5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CC5F01-52C4-4E83-8935-1A261B5DA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036A-D042-406C-B762-2571C4FAE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25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1404A-F5EF-4175-9735-8999FD739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04EB1-0638-4920-97B9-9B18D06F4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EC9596-4DAA-466A-B79C-97D66C14D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DAFEEA-E043-4E2B-AF42-27A2142F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97E6-5B4B-477C-B1E5-EE564AB6B436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5CEA44-8ED8-4FD9-8403-2E6F2304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6E56BF-780C-470B-8350-54D24BA3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036A-D042-406C-B762-2571C4FAE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44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4802F-CCCF-4AA0-A16C-8F7ACBEC0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C91D88-DD6C-4729-940C-51E00FDD2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6FF0D0-F38E-401D-A0E6-AFB38D9BB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AFCF3-A7CB-498E-860D-1F8DBBCD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97E6-5B4B-477C-B1E5-EE564AB6B436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D20C6D-0DAF-408D-98F5-CED5C4E7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F0421-98AF-46E1-84FD-BAC9F844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036A-D042-406C-B762-2571C4FAE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69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E160BE-DE58-49E4-91C8-21CB22BD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E125B8-7C94-44AA-B183-BB2B91CF9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F6806E-86B7-4F72-BA3C-B3318CBF3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297E6-5B4B-477C-B1E5-EE564AB6B436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383D9-AF9B-4957-8A8D-34C8C2915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E1A9DF-FDFE-4368-9E04-53B472487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1036A-D042-406C-B762-2571C4FAE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97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CA40C6-A9D5-405A-8A0A-518A6DA7BA4E}"/>
              </a:ext>
            </a:extLst>
          </p:cNvPr>
          <p:cNvSpPr/>
          <p:nvPr/>
        </p:nvSpPr>
        <p:spPr>
          <a:xfrm>
            <a:off x="135840" y="762829"/>
            <a:ext cx="1872000" cy="158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56948F-A2B9-4163-ABD7-42D095222F9F}"/>
              </a:ext>
            </a:extLst>
          </p:cNvPr>
          <p:cNvSpPr/>
          <p:nvPr/>
        </p:nvSpPr>
        <p:spPr>
          <a:xfrm>
            <a:off x="288240" y="915229"/>
            <a:ext cx="1872000" cy="158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2722429-86AF-4AC6-84F5-CBCC58F38E52}"/>
              </a:ext>
            </a:extLst>
          </p:cNvPr>
          <p:cNvSpPr/>
          <p:nvPr/>
        </p:nvSpPr>
        <p:spPr>
          <a:xfrm>
            <a:off x="440640" y="1067629"/>
            <a:ext cx="1872000" cy="158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FC906B-898F-433A-AC00-C2EC74AEA544}"/>
              </a:ext>
            </a:extLst>
          </p:cNvPr>
          <p:cNvSpPr txBox="1"/>
          <p:nvPr/>
        </p:nvSpPr>
        <p:spPr>
          <a:xfrm>
            <a:off x="937369" y="1598019"/>
            <a:ext cx="878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input</a:t>
            </a:r>
          </a:p>
          <a:p>
            <a:pPr algn="ctr"/>
            <a:r>
              <a:rPr lang="en-US" altLang="ko-KR" sz="1400" dirty="0"/>
              <a:t>image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E4C165-A387-4383-87ED-81AC95D4B42B}"/>
              </a:ext>
            </a:extLst>
          </p:cNvPr>
          <p:cNvSpPr txBox="1"/>
          <p:nvPr/>
        </p:nvSpPr>
        <p:spPr>
          <a:xfrm>
            <a:off x="1098734" y="2654907"/>
            <a:ext cx="55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150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16641A-935B-4F9D-9E6E-5477AF760F45}"/>
              </a:ext>
            </a:extLst>
          </p:cNvPr>
          <p:cNvSpPr txBox="1"/>
          <p:nvPr/>
        </p:nvSpPr>
        <p:spPr>
          <a:xfrm>
            <a:off x="-52543" y="1929004"/>
            <a:ext cx="55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150</a:t>
            </a:r>
            <a:endParaRPr lang="ko-KR" altLang="en-US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50DF90E-70E9-4460-945B-E71444E78702}"/>
              </a:ext>
            </a:extLst>
          </p:cNvPr>
          <p:cNvCxnSpPr/>
          <p:nvPr/>
        </p:nvCxnSpPr>
        <p:spPr>
          <a:xfrm flipH="1" flipV="1">
            <a:off x="135840" y="1067629"/>
            <a:ext cx="304800" cy="48720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555585D-F5BB-41A6-B299-40D939495207}"/>
              </a:ext>
            </a:extLst>
          </p:cNvPr>
          <p:cNvSpPr txBox="1"/>
          <p:nvPr/>
        </p:nvSpPr>
        <p:spPr>
          <a:xfrm>
            <a:off x="-322730" y="1290893"/>
            <a:ext cx="878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3</a:t>
            </a:r>
          </a:p>
          <a:p>
            <a:pPr algn="ctr"/>
            <a:r>
              <a:rPr lang="en-US" altLang="ko-KR" sz="1200" dirty="0"/>
              <a:t>channels</a:t>
            </a:r>
            <a:endParaRPr lang="ko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2C5A5B-B754-4589-9594-938DC80AA5B0}"/>
              </a:ext>
            </a:extLst>
          </p:cNvPr>
          <p:cNvSpPr/>
          <p:nvPr/>
        </p:nvSpPr>
        <p:spPr>
          <a:xfrm>
            <a:off x="2603698" y="710786"/>
            <a:ext cx="1800000" cy="151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80DA81-6F22-4F74-935A-EFB8C22BFF96}"/>
              </a:ext>
            </a:extLst>
          </p:cNvPr>
          <p:cNvSpPr/>
          <p:nvPr/>
        </p:nvSpPr>
        <p:spPr>
          <a:xfrm>
            <a:off x="2756098" y="863186"/>
            <a:ext cx="1800000" cy="151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265E63C-52E5-4C8F-A908-EE66E2B0B6F3}"/>
              </a:ext>
            </a:extLst>
          </p:cNvPr>
          <p:cNvSpPr/>
          <p:nvPr/>
        </p:nvSpPr>
        <p:spPr>
          <a:xfrm>
            <a:off x="2908498" y="1015586"/>
            <a:ext cx="1800000" cy="151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F4049DA-2E95-4244-8AE1-356AE25C2C35}"/>
              </a:ext>
            </a:extLst>
          </p:cNvPr>
          <p:cNvSpPr/>
          <p:nvPr/>
        </p:nvSpPr>
        <p:spPr>
          <a:xfrm>
            <a:off x="3060898" y="1167986"/>
            <a:ext cx="1800000" cy="151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29A720A-A125-41DB-8AA8-03207F54725A}"/>
              </a:ext>
            </a:extLst>
          </p:cNvPr>
          <p:cNvSpPr/>
          <p:nvPr/>
        </p:nvSpPr>
        <p:spPr>
          <a:xfrm>
            <a:off x="3213298" y="1320386"/>
            <a:ext cx="1800000" cy="151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737A5C4-8C4F-4821-8508-E2F3C03A1583}"/>
              </a:ext>
            </a:extLst>
          </p:cNvPr>
          <p:cNvCxnSpPr/>
          <p:nvPr/>
        </p:nvCxnSpPr>
        <p:spPr>
          <a:xfrm flipH="1" flipV="1">
            <a:off x="2603698" y="1067629"/>
            <a:ext cx="609600" cy="70395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EC649E3-BC36-4879-9281-A820DEA4094A}"/>
              </a:ext>
            </a:extLst>
          </p:cNvPr>
          <p:cNvSpPr txBox="1"/>
          <p:nvPr/>
        </p:nvSpPr>
        <p:spPr>
          <a:xfrm>
            <a:off x="2160240" y="1243333"/>
            <a:ext cx="878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32</a:t>
            </a:r>
          </a:p>
          <a:p>
            <a:pPr algn="ctr"/>
            <a:r>
              <a:rPr lang="en-US" altLang="ko-KR" sz="1200" dirty="0"/>
              <a:t>channels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A1269A-C132-43EA-9358-0D0961C5762F}"/>
              </a:ext>
            </a:extLst>
          </p:cNvPr>
          <p:cNvSpPr txBox="1"/>
          <p:nvPr/>
        </p:nvSpPr>
        <p:spPr>
          <a:xfrm>
            <a:off x="2729069" y="1929004"/>
            <a:ext cx="55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148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B1E098-1464-4F37-8EBF-526122DAC545}"/>
              </a:ext>
            </a:extLst>
          </p:cNvPr>
          <p:cNvSpPr txBox="1"/>
          <p:nvPr/>
        </p:nvSpPr>
        <p:spPr>
          <a:xfrm>
            <a:off x="3835392" y="2830897"/>
            <a:ext cx="55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148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861308-CD59-4112-B2B8-F4BB2C0CB86D}"/>
              </a:ext>
            </a:extLst>
          </p:cNvPr>
          <p:cNvSpPr txBox="1"/>
          <p:nvPr/>
        </p:nvSpPr>
        <p:spPr>
          <a:xfrm>
            <a:off x="3519468" y="1658237"/>
            <a:ext cx="1225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3*3 </a:t>
            </a:r>
            <a:r>
              <a:rPr lang="en-US" altLang="ko-KR" sz="1400" dirty="0" err="1"/>
              <a:t>Conv+ReLU</a:t>
            </a:r>
            <a:r>
              <a:rPr lang="en-US" altLang="ko-KR" sz="1400" dirty="0"/>
              <a:t> layer</a:t>
            </a:r>
          </a:p>
          <a:p>
            <a:pPr algn="ctr"/>
            <a:r>
              <a:rPr lang="en-US" altLang="ko-KR" sz="1400" dirty="0"/>
              <a:t>(stride 1)</a:t>
            </a:r>
            <a:endParaRPr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520AB7C-37E1-4B9C-9D18-A74B4BE5FB03}"/>
              </a:ext>
            </a:extLst>
          </p:cNvPr>
          <p:cNvSpPr/>
          <p:nvPr/>
        </p:nvSpPr>
        <p:spPr>
          <a:xfrm>
            <a:off x="5313321" y="863639"/>
            <a:ext cx="1584000" cy="129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A2A4A17-E994-4FD6-BB9F-0F629574DD71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312640" y="1859629"/>
            <a:ext cx="5958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8DE5676-5EBA-495F-B292-8D8C3FBB5C91}"/>
              </a:ext>
            </a:extLst>
          </p:cNvPr>
          <p:cNvSpPr/>
          <p:nvPr/>
        </p:nvSpPr>
        <p:spPr>
          <a:xfrm>
            <a:off x="5465721" y="1016039"/>
            <a:ext cx="1584000" cy="129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271EE87-8CA3-4D87-BAC3-AA91A5C7BFBA}"/>
              </a:ext>
            </a:extLst>
          </p:cNvPr>
          <p:cNvSpPr/>
          <p:nvPr/>
        </p:nvSpPr>
        <p:spPr>
          <a:xfrm>
            <a:off x="5618121" y="1168439"/>
            <a:ext cx="1584000" cy="129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60D1E3-5E15-459B-A3D7-A0C9F8153DF7}"/>
              </a:ext>
            </a:extLst>
          </p:cNvPr>
          <p:cNvSpPr/>
          <p:nvPr/>
        </p:nvSpPr>
        <p:spPr>
          <a:xfrm>
            <a:off x="5770521" y="1320839"/>
            <a:ext cx="1584000" cy="129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921860-E4F5-4A7C-A361-37807943B499}"/>
              </a:ext>
            </a:extLst>
          </p:cNvPr>
          <p:cNvSpPr/>
          <p:nvPr/>
        </p:nvSpPr>
        <p:spPr>
          <a:xfrm>
            <a:off x="5922921" y="1473239"/>
            <a:ext cx="1584000" cy="129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E86E542-7236-41C5-9A52-7986E0E27E0C}"/>
              </a:ext>
            </a:extLst>
          </p:cNvPr>
          <p:cNvCxnSpPr/>
          <p:nvPr/>
        </p:nvCxnSpPr>
        <p:spPr>
          <a:xfrm flipH="1" flipV="1">
            <a:off x="5313321" y="1167986"/>
            <a:ext cx="609600" cy="60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B3E267A-E905-46FA-ABCA-09428BF54B28}"/>
              </a:ext>
            </a:extLst>
          </p:cNvPr>
          <p:cNvSpPr txBox="1"/>
          <p:nvPr/>
        </p:nvSpPr>
        <p:spPr>
          <a:xfrm>
            <a:off x="4950250" y="1299649"/>
            <a:ext cx="878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32</a:t>
            </a:r>
          </a:p>
          <a:p>
            <a:pPr algn="ctr"/>
            <a:r>
              <a:rPr lang="en-US" altLang="ko-KR" sz="1200" dirty="0"/>
              <a:t>channels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CD4259-04B5-4160-9571-CB6F3992682C}"/>
              </a:ext>
            </a:extLst>
          </p:cNvPr>
          <p:cNvSpPr txBox="1"/>
          <p:nvPr/>
        </p:nvSpPr>
        <p:spPr>
          <a:xfrm>
            <a:off x="6437015" y="2767750"/>
            <a:ext cx="55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74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3892EB-6C67-4CCD-AB4C-38ADDA6A56C3}"/>
              </a:ext>
            </a:extLst>
          </p:cNvPr>
          <p:cNvSpPr txBox="1"/>
          <p:nvPr/>
        </p:nvSpPr>
        <p:spPr>
          <a:xfrm>
            <a:off x="5492615" y="2060262"/>
            <a:ext cx="55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74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1510CF-0CA4-47E5-A0AA-FB298A90AA73}"/>
              </a:ext>
            </a:extLst>
          </p:cNvPr>
          <p:cNvSpPr txBox="1"/>
          <p:nvPr/>
        </p:nvSpPr>
        <p:spPr>
          <a:xfrm>
            <a:off x="6115743" y="1765958"/>
            <a:ext cx="12084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2*2</a:t>
            </a:r>
          </a:p>
          <a:p>
            <a:pPr algn="ctr"/>
            <a:r>
              <a:rPr lang="en-US" altLang="ko-KR" sz="1400" dirty="0"/>
              <a:t>Max pooling</a:t>
            </a:r>
          </a:p>
          <a:p>
            <a:pPr algn="ctr"/>
            <a:r>
              <a:rPr lang="en-US" altLang="ko-KR" sz="1400" dirty="0"/>
              <a:t>(stride 1)</a:t>
            </a:r>
            <a:endParaRPr lang="ko-KR" altLang="en-US" sz="14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D096867-407A-4B11-B414-B9F7D5DD91DB}"/>
              </a:ext>
            </a:extLst>
          </p:cNvPr>
          <p:cNvSpPr/>
          <p:nvPr/>
        </p:nvSpPr>
        <p:spPr>
          <a:xfrm>
            <a:off x="7699743" y="858790"/>
            <a:ext cx="1368000" cy="115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9B4A63A-CC9B-4A18-B0B4-E7B6E1FA0490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013298" y="2068828"/>
            <a:ext cx="512532" cy="755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AAD7187-7B58-473B-92BE-73B74C936257}"/>
              </a:ext>
            </a:extLst>
          </p:cNvPr>
          <p:cNvSpPr/>
          <p:nvPr/>
        </p:nvSpPr>
        <p:spPr>
          <a:xfrm>
            <a:off x="7852143" y="1011190"/>
            <a:ext cx="1368000" cy="115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E254A19-BF7E-4EEF-B949-55BE00CFD3E3}"/>
              </a:ext>
            </a:extLst>
          </p:cNvPr>
          <p:cNvSpPr/>
          <p:nvPr/>
        </p:nvSpPr>
        <p:spPr>
          <a:xfrm>
            <a:off x="8004543" y="1163590"/>
            <a:ext cx="1368000" cy="115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FB1F8FF-A20C-4FD1-A657-94AD3D772FCB}"/>
              </a:ext>
            </a:extLst>
          </p:cNvPr>
          <p:cNvSpPr/>
          <p:nvPr/>
        </p:nvSpPr>
        <p:spPr>
          <a:xfrm>
            <a:off x="8156943" y="1315990"/>
            <a:ext cx="1368000" cy="115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00D9DEA-11CF-44E3-AEED-E3F45B816D76}"/>
              </a:ext>
            </a:extLst>
          </p:cNvPr>
          <p:cNvSpPr/>
          <p:nvPr/>
        </p:nvSpPr>
        <p:spPr>
          <a:xfrm>
            <a:off x="8309343" y="1468390"/>
            <a:ext cx="1368000" cy="115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2C35FA8-2CE8-4844-8DE5-DAB28B31ACF5}"/>
              </a:ext>
            </a:extLst>
          </p:cNvPr>
          <p:cNvSpPr/>
          <p:nvPr/>
        </p:nvSpPr>
        <p:spPr>
          <a:xfrm>
            <a:off x="8461743" y="1620790"/>
            <a:ext cx="1368000" cy="115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FFCBA36-855D-44B5-B3ED-AC2B5423EE0F}"/>
              </a:ext>
            </a:extLst>
          </p:cNvPr>
          <p:cNvSpPr/>
          <p:nvPr/>
        </p:nvSpPr>
        <p:spPr>
          <a:xfrm>
            <a:off x="8614143" y="1773190"/>
            <a:ext cx="1368000" cy="115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5C55DB9-5AB7-4E20-AA56-B3F33F63B0A2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7506921" y="2121239"/>
            <a:ext cx="463171" cy="1405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F5AFFFA-4782-462A-A25B-9DDE25D1EE79}"/>
              </a:ext>
            </a:extLst>
          </p:cNvPr>
          <p:cNvCxnSpPr/>
          <p:nvPr/>
        </p:nvCxnSpPr>
        <p:spPr>
          <a:xfrm flipH="1" flipV="1">
            <a:off x="7699743" y="1243333"/>
            <a:ext cx="914400" cy="767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90C53FB-8C5B-431A-B41B-11A0F6F5D8DF}"/>
              </a:ext>
            </a:extLst>
          </p:cNvPr>
          <p:cNvSpPr txBox="1"/>
          <p:nvPr/>
        </p:nvSpPr>
        <p:spPr>
          <a:xfrm>
            <a:off x="7372529" y="1309921"/>
            <a:ext cx="878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64</a:t>
            </a:r>
          </a:p>
          <a:p>
            <a:pPr algn="ctr"/>
            <a:r>
              <a:rPr lang="en-US" altLang="ko-KR" sz="1200" dirty="0"/>
              <a:t>channels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2141E1-B603-482A-8C27-85B3B6E47C2F}"/>
              </a:ext>
            </a:extLst>
          </p:cNvPr>
          <p:cNvSpPr txBox="1"/>
          <p:nvPr/>
        </p:nvSpPr>
        <p:spPr>
          <a:xfrm>
            <a:off x="8156943" y="2068828"/>
            <a:ext cx="55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72</a:t>
            </a:r>
            <a:endParaRPr lang="ko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F45D9C6-4588-4767-B271-A44E5A2BDF5E}"/>
              </a:ext>
            </a:extLst>
          </p:cNvPr>
          <p:cNvSpPr txBox="1"/>
          <p:nvPr/>
        </p:nvSpPr>
        <p:spPr>
          <a:xfrm>
            <a:off x="9020237" y="2914429"/>
            <a:ext cx="55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72</a:t>
            </a:r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A308DE-8A05-4C4F-AEE4-17F88F0FCCE4}"/>
              </a:ext>
            </a:extLst>
          </p:cNvPr>
          <p:cNvSpPr txBox="1"/>
          <p:nvPr/>
        </p:nvSpPr>
        <p:spPr>
          <a:xfrm>
            <a:off x="8775531" y="1977798"/>
            <a:ext cx="1088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3*3 </a:t>
            </a:r>
            <a:r>
              <a:rPr lang="en-US" altLang="ko-KR" sz="1200" dirty="0" err="1"/>
              <a:t>Conv+ReLU</a:t>
            </a:r>
            <a:r>
              <a:rPr lang="en-US" altLang="ko-KR" sz="1200" dirty="0"/>
              <a:t> layer</a:t>
            </a:r>
          </a:p>
          <a:p>
            <a:pPr algn="ctr"/>
            <a:r>
              <a:rPr lang="en-US" altLang="ko-KR" sz="1200" dirty="0"/>
              <a:t>(stride 1)</a:t>
            </a:r>
            <a:endParaRPr lang="ko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D144445-6415-425F-887D-96ED9032DD31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9982143" y="2349190"/>
            <a:ext cx="823953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1CD12C4-BB6E-4AA1-8476-9BC928CA7337}"/>
              </a:ext>
            </a:extLst>
          </p:cNvPr>
          <p:cNvSpPr/>
          <p:nvPr/>
        </p:nvSpPr>
        <p:spPr>
          <a:xfrm>
            <a:off x="10196496" y="816386"/>
            <a:ext cx="1224000" cy="100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4F5930F-2C59-47BB-8FD8-C6E75441EBDC}"/>
              </a:ext>
            </a:extLst>
          </p:cNvPr>
          <p:cNvSpPr/>
          <p:nvPr/>
        </p:nvSpPr>
        <p:spPr>
          <a:xfrm>
            <a:off x="10348896" y="968786"/>
            <a:ext cx="1224000" cy="100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F50A4E5-52D3-42EA-8476-B05F1F1E4E50}"/>
              </a:ext>
            </a:extLst>
          </p:cNvPr>
          <p:cNvSpPr/>
          <p:nvPr/>
        </p:nvSpPr>
        <p:spPr>
          <a:xfrm>
            <a:off x="10501296" y="1121186"/>
            <a:ext cx="1224000" cy="100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732ACFE-BBD1-43AE-8CDD-F739AFD4CDFB}"/>
              </a:ext>
            </a:extLst>
          </p:cNvPr>
          <p:cNvSpPr/>
          <p:nvPr/>
        </p:nvSpPr>
        <p:spPr>
          <a:xfrm>
            <a:off x="10653696" y="1273586"/>
            <a:ext cx="1224000" cy="100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0CD7672-E5A0-4A30-BC47-84AB4BBCC131}"/>
              </a:ext>
            </a:extLst>
          </p:cNvPr>
          <p:cNvSpPr/>
          <p:nvPr/>
        </p:nvSpPr>
        <p:spPr>
          <a:xfrm>
            <a:off x="10806096" y="1425986"/>
            <a:ext cx="1224000" cy="100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E499237-BCF7-4954-9698-5684784B28DC}"/>
              </a:ext>
            </a:extLst>
          </p:cNvPr>
          <p:cNvSpPr/>
          <p:nvPr/>
        </p:nvSpPr>
        <p:spPr>
          <a:xfrm>
            <a:off x="10958496" y="1578386"/>
            <a:ext cx="1224000" cy="100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E6C2A89-A5F3-45A7-84AB-B72D020DC434}"/>
              </a:ext>
            </a:extLst>
          </p:cNvPr>
          <p:cNvSpPr/>
          <p:nvPr/>
        </p:nvSpPr>
        <p:spPr>
          <a:xfrm>
            <a:off x="11110896" y="1730786"/>
            <a:ext cx="1224000" cy="100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78D2469-CF98-4C45-8F10-AF3C6294A6E0}"/>
              </a:ext>
            </a:extLst>
          </p:cNvPr>
          <p:cNvCxnSpPr>
            <a:cxnSpLocks/>
          </p:cNvCxnSpPr>
          <p:nvPr/>
        </p:nvCxnSpPr>
        <p:spPr>
          <a:xfrm flipH="1" flipV="1">
            <a:off x="10196496" y="1095588"/>
            <a:ext cx="892869" cy="88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052F349-9360-48F2-8006-2652876FAC4B}"/>
              </a:ext>
            </a:extLst>
          </p:cNvPr>
          <p:cNvSpPr txBox="1"/>
          <p:nvPr/>
        </p:nvSpPr>
        <p:spPr>
          <a:xfrm>
            <a:off x="9872389" y="1354774"/>
            <a:ext cx="878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64</a:t>
            </a:r>
          </a:p>
          <a:p>
            <a:pPr algn="ctr"/>
            <a:r>
              <a:rPr lang="en-US" altLang="ko-KR" sz="1200" dirty="0"/>
              <a:t>channels</a:t>
            </a:r>
            <a:endParaRPr lang="ko-KR" altLang="en-US" sz="1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8B6C315-F0A6-4155-98FA-4CE01B374701}"/>
              </a:ext>
            </a:extLst>
          </p:cNvPr>
          <p:cNvSpPr txBox="1"/>
          <p:nvPr/>
        </p:nvSpPr>
        <p:spPr>
          <a:xfrm>
            <a:off x="10632165" y="2032739"/>
            <a:ext cx="55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36</a:t>
            </a:r>
            <a:endParaRPr lang="ko-KR" alt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E15F9D8-4FE2-4C19-91E3-7B83129C2847}"/>
              </a:ext>
            </a:extLst>
          </p:cNvPr>
          <p:cNvSpPr txBox="1"/>
          <p:nvPr/>
        </p:nvSpPr>
        <p:spPr>
          <a:xfrm>
            <a:off x="11444990" y="2741488"/>
            <a:ext cx="55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36</a:t>
            </a:r>
            <a:endParaRPr lang="ko-KR" alt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468189D-31D6-48B3-8002-8AD0FDB86A01}"/>
              </a:ext>
            </a:extLst>
          </p:cNvPr>
          <p:cNvSpPr txBox="1"/>
          <p:nvPr/>
        </p:nvSpPr>
        <p:spPr>
          <a:xfrm>
            <a:off x="11152124" y="1948952"/>
            <a:ext cx="1141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2*2</a:t>
            </a:r>
          </a:p>
          <a:p>
            <a:pPr algn="ctr"/>
            <a:r>
              <a:rPr lang="en-US" altLang="ko-KR" sz="1200" dirty="0"/>
              <a:t>Max pooling</a:t>
            </a:r>
          </a:p>
          <a:p>
            <a:pPr algn="ctr"/>
            <a:r>
              <a:rPr lang="en-US" altLang="ko-KR" sz="1200" dirty="0"/>
              <a:t>(stride 1)</a:t>
            </a:r>
            <a:endParaRPr lang="ko-KR" altLang="en-US" sz="1200" dirty="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AC4666B8-D18F-4B23-B5AD-821369699658}"/>
              </a:ext>
            </a:extLst>
          </p:cNvPr>
          <p:cNvCxnSpPr>
            <a:stCxn id="88" idx="0"/>
          </p:cNvCxnSpPr>
          <p:nvPr/>
        </p:nvCxnSpPr>
        <p:spPr>
          <a:xfrm flipH="1">
            <a:off x="11722895" y="2741488"/>
            <a:ext cx="1" cy="106851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B01B8AC-B6A6-4C1B-9424-758C4FC29F17}"/>
              </a:ext>
            </a:extLst>
          </p:cNvPr>
          <p:cNvSpPr/>
          <p:nvPr/>
        </p:nvSpPr>
        <p:spPr>
          <a:xfrm>
            <a:off x="10632165" y="4004810"/>
            <a:ext cx="1224000" cy="100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1C029EF-790F-4C8D-AAED-6C0DDDFB725B}"/>
              </a:ext>
            </a:extLst>
          </p:cNvPr>
          <p:cNvSpPr/>
          <p:nvPr/>
        </p:nvSpPr>
        <p:spPr>
          <a:xfrm>
            <a:off x="10784565" y="4157210"/>
            <a:ext cx="1224000" cy="100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0B439B6-ABBD-49DE-AD87-F145674BB265}"/>
              </a:ext>
            </a:extLst>
          </p:cNvPr>
          <p:cNvSpPr/>
          <p:nvPr/>
        </p:nvSpPr>
        <p:spPr>
          <a:xfrm>
            <a:off x="10936965" y="4309610"/>
            <a:ext cx="1224000" cy="100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873DFD4-0F00-4360-8353-18066735B923}"/>
              </a:ext>
            </a:extLst>
          </p:cNvPr>
          <p:cNvSpPr/>
          <p:nvPr/>
        </p:nvSpPr>
        <p:spPr>
          <a:xfrm>
            <a:off x="11089365" y="4462010"/>
            <a:ext cx="1224000" cy="100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44B55D4-3CFE-465A-ABA4-F76743937FA3}"/>
              </a:ext>
            </a:extLst>
          </p:cNvPr>
          <p:cNvSpPr/>
          <p:nvPr/>
        </p:nvSpPr>
        <p:spPr>
          <a:xfrm>
            <a:off x="11241765" y="4614410"/>
            <a:ext cx="1224000" cy="100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C6DF90C-3884-4DC9-95ED-089C3EB92158}"/>
              </a:ext>
            </a:extLst>
          </p:cNvPr>
          <p:cNvSpPr/>
          <p:nvPr/>
        </p:nvSpPr>
        <p:spPr>
          <a:xfrm>
            <a:off x="11394165" y="4766810"/>
            <a:ext cx="1224000" cy="100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51C5AC5-D524-41EC-937B-062EB61ABC35}"/>
              </a:ext>
            </a:extLst>
          </p:cNvPr>
          <p:cNvSpPr/>
          <p:nvPr/>
        </p:nvSpPr>
        <p:spPr>
          <a:xfrm>
            <a:off x="11546565" y="4919210"/>
            <a:ext cx="1224000" cy="100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1C3458B-E65C-4E93-B953-3AB9230F75D0}"/>
              </a:ext>
            </a:extLst>
          </p:cNvPr>
          <p:cNvSpPr/>
          <p:nvPr/>
        </p:nvSpPr>
        <p:spPr>
          <a:xfrm>
            <a:off x="11698965" y="5071610"/>
            <a:ext cx="1224000" cy="100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D3DBC16-28A6-49A3-BD86-A4D32F1C2C12}"/>
              </a:ext>
            </a:extLst>
          </p:cNvPr>
          <p:cNvSpPr/>
          <p:nvPr/>
        </p:nvSpPr>
        <p:spPr>
          <a:xfrm>
            <a:off x="11851365" y="5224010"/>
            <a:ext cx="1224000" cy="100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FAB0C7F-4E18-4A7B-973C-1B110FA37A2A}"/>
              </a:ext>
            </a:extLst>
          </p:cNvPr>
          <p:cNvCxnSpPr/>
          <p:nvPr/>
        </p:nvCxnSpPr>
        <p:spPr>
          <a:xfrm flipH="1" flipV="1">
            <a:off x="10632165" y="4309610"/>
            <a:ext cx="1245531" cy="1257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DA42658-8774-431E-BAF9-F6B6DCF4A050}"/>
              </a:ext>
            </a:extLst>
          </p:cNvPr>
          <p:cNvSpPr txBox="1"/>
          <p:nvPr/>
        </p:nvSpPr>
        <p:spPr>
          <a:xfrm>
            <a:off x="10287022" y="4609252"/>
            <a:ext cx="878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128</a:t>
            </a:r>
          </a:p>
          <a:p>
            <a:pPr algn="ctr"/>
            <a:r>
              <a:rPr lang="en-US" altLang="ko-KR" sz="1200" dirty="0"/>
              <a:t>channels</a:t>
            </a:r>
            <a:endParaRPr lang="ko-KR" alt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D84DD30-B4DA-4A42-807E-3384E68013F2}"/>
              </a:ext>
            </a:extLst>
          </p:cNvPr>
          <p:cNvSpPr txBox="1"/>
          <p:nvPr/>
        </p:nvSpPr>
        <p:spPr>
          <a:xfrm>
            <a:off x="11919033" y="5359311"/>
            <a:ext cx="1088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3*3 </a:t>
            </a:r>
            <a:r>
              <a:rPr lang="en-US" altLang="ko-KR" sz="1200" dirty="0" err="1"/>
              <a:t>Conv+ReLU</a:t>
            </a:r>
            <a:r>
              <a:rPr lang="en-US" altLang="ko-KR" sz="1200" dirty="0"/>
              <a:t> layer</a:t>
            </a:r>
          </a:p>
          <a:p>
            <a:pPr algn="ctr"/>
            <a:r>
              <a:rPr lang="en-US" altLang="ko-KR" sz="1200" dirty="0"/>
              <a:t>(stride 1)</a:t>
            </a:r>
            <a:endParaRPr lang="ko-KR" alt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D4C20AC-F98C-4194-A087-4AAD85ED875B}"/>
              </a:ext>
            </a:extLst>
          </p:cNvPr>
          <p:cNvSpPr txBox="1"/>
          <p:nvPr/>
        </p:nvSpPr>
        <p:spPr>
          <a:xfrm>
            <a:off x="11418096" y="5602334"/>
            <a:ext cx="55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34</a:t>
            </a:r>
            <a:endParaRPr lang="ko-KR" altLang="en-US" sz="14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BFDC4DC-36AE-4C99-94D9-E943BBA222D4}"/>
              </a:ext>
            </a:extLst>
          </p:cNvPr>
          <p:cNvSpPr txBox="1"/>
          <p:nvPr/>
        </p:nvSpPr>
        <p:spPr>
          <a:xfrm>
            <a:off x="12158565" y="6232009"/>
            <a:ext cx="55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34</a:t>
            </a:r>
            <a:endParaRPr lang="ko-KR" altLang="en-US" sz="1400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29F2143-9B26-4923-B79A-99C2E1DD7945}"/>
              </a:ext>
            </a:extLst>
          </p:cNvPr>
          <p:cNvCxnSpPr>
            <a:cxnSpLocks/>
          </p:cNvCxnSpPr>
          <p:nvPr/>
        </p:nvCxnSpPr>
        <p:spPr>
          <a:xfrm flipH="1">
            <a:off x="10085194" y="5567107"/>
            <a:ext cx="118050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A3D5B02-0AC8-4FC2-BC2B-C89403FE19A8}"/>
              </a:ext>
            </a:extLst>
          </p:cNvPr>
          <p:cNvSpPr/>
          <p:nvPr/>
        </p:nvSpPr>
        <p:spPr>
          <a:xfrm>
            <a:off x="7785994" y="4043210"/>
            <a:ext cx="1080000" cy="86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52D0542-9A99-461C-B470-38C0B52AD2E1}"/>
              </a:ext>
            </a:extLst>
          </p:cNvPr>
          <p:cNvSpPr/>
          <p:nvPr/>
        </p:nvSpPr>
        <p:spPr>
          <a:xfrm>
            <a:off x="7938394" y="4195610"/>
            <a:ext cx="1080000" cy="86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065FE0A-2D23-4887-91DD-5CD9E5F6F9DF}"/>
              </a:ext>
            </a:extLst>
          </p:cNvPr>
          <p:cNvSpPr/>
          <p:nvPr/>
        </p:nvSpPr>
        <p:spPr>
          <a:xfrm>
            <a:off x="8090794" y="4348010"/>
            <a:ext cx="1080000" cy="86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983FCB9-92D7-4DCE-8569-8BD0D61C57C7}"/>
              </a:ext>
            </a:extLst>
          </p:cNvPr>
          <p:cNvSpPr/>
          <p:nvPr/>
        </p:nvSpPr>
        <p:spPr>
          <a:xfrm>
            <a:off x="8243194" y="4500410"/>
            <a:ext cx="1080000" cy="86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B9429B4-0B2E-4D70-95AD-942ACE0AA996}"/>
              </a:ext>
            </a:extLst>
          </p:cNvPr>
          <p:cNvSpPr/>
          <p:nvPr/>
        </p:nvSpPr>
        <p:spPr>
          <a:xfrm>
            <a:off x="8395594" y="4652810"/>
            <a:ext cx="1080000" cy="86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DD6A1BC-2120-4050-8EEA-E23324A69B1E}"/>
              </a:ext>
            </a:extLst>
          </p:cNvPr>
          <p:cNvSpPr/>
          <p:nvPr/>
        </p:nvSpPr>
        <p:spPr>
          <a:xfrm>
            <a:off x="8547994" y="4805210"/>
            <a:ext cx="1080000" cy="86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0B48D9D-001B-4C57-B765-8D296AD2F367}"/>
              </a:ext>
            </a:extLst>
          </p:cNvPr>
          <p:cNvSpPr/>
          <p:nvPr/>
        </p:nvSpPr>
        <p:spPr>
          <a:xfrm>
            <a:off x="8700394" y="4957610"/>
            <a:ext cx="1080000" cy="86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5042871-F971-4AE9-A2AC-500081C0798C}"/>
              </a:ext>
            </a:extLst>
          </p:cNvPr>
          <p:cNvSpPr/>
          <p:nvPr/>
        </p:nvSpPr>
        <p:spPr>
          <a:xfrm>
            <a:off x="8852794" y="5110010"/>
            <a:ext cx="1080000" cy="86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FB2C4E2-3B8C-46E8-822E-34F828C1E084}"/>
              </a:ext>
            </a:extLst>
          </p:cNvPr>
          <p:cNvSpPr/>
          <p:nvPr/>
        </p:nvSpPr>
        <p:spPr>
          <a:xfrm>
            <a:off x="9005194" y="5262410"/>
            <a:ext cx="1080000" cy="86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F4B6B1C-FFE5-4AAD-A5C7-89BB9CBCE82A}"/>
              </a:ext>
            </a:extLst>
          </p:cNvPr>
          <p:cNvSpPr txBox="1"/>
          <p:nvPr/>
        </p:nvSpPr>
        <p:spPr>
          <a:xfrm>
            <a:off x="7616058" y="4780010"/>
            <a:ext cx="878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128</a:t>
            </a:r>
          </a:p>
          <a:p>
            <a:pPr algn="ctr"/>
            <a:r>
              <a:rPr lang="en-US" altLang="ko-KR" sz="1200" dirty="0"/>
              <a:t>channels</a:t>
            </a:r>
            <a:endParaRPr lang="ko-KR" altLang="en-US" sz="1200" dirty="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369F802F-FDD1-4808-8A77-B848F573CA70}"/>
              </a:ext>
            </a:extLst>
          </p:cNvPr>
          <p:cNvCxnSpPr>
            <a:cxnSpLocks/>
            <a:endCxn id="112" idx="1"/>
          </p:cNvCxnSpPr>
          <p:nvPr/>
        </p:nvCxnSpPr>
        <p:spPr>
          <a:xfrm flipH="1" flipV="1">
            <a:off x="7785994" y="4475210"/>
            <a:ext cx="1219202" cy="104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7AF7E94-BDF7-4E7F-A131-152CBC5A5C07}"/>
              </a:ext>
            </a:extLst>
          </p:cNvPr>
          <p:cNvSpPr txBox="1"/>
          <p:nvPr/>
        </p:nvSpPr>
        <p:spPr>
          <a:xfrm>
            <a:off x="9030222" y="5450046"/>
            <a:ext cx="11011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2*2</a:t>
            </a:r>
          </a:p>
          <a:p>
            <a:pPr algn="ctr"/>
            <a:r>
              <a:rPr lang="en-US" altLang="ko-KR" sz="1100" dirty="0"/>
              <a:t>Max pooling</a:t>
            </a:r>
          </a:p>
          <a:p>
            <a:pPr algn="ctr"/>
            <a:r>
              <a:rPr lang="en-US" altLang="ko-KR" sz="1100" dirty="0"/>
              <a:t>(stride 1)</a:t>
            </a:r>
            <a:endParaRPr lang="ko-KR" altLang="en-US" sz="11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58F3F9E-450C-4D99-904B-F60D7753E2AE}"/>
              </a:ext>
            </a:extLst>
          </p:cNvPr>
          <p:cNvSpPr txBox="1"/>
          <p:nvPr/>
        </p:nvSpPr>
        <p:spPr>
          <a:xfrm>
            <a:off x="9247037" y="6121053"/>
            <a:ext cx="55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17</a:t>
            </a:r>
            <a:endParaRPr lang="ko-KR" altLang="en-US" sz="14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B33C54E-CD92-446D-B401-DB592215E76E}"/>
              </a:ext>
            </a:extLst>
          </p:cNvPr>
          <p:cNvSpPr txBox="1"/>
          <p:nvPr/>
        </p:nvSpPr>
        <p:spPr>
          <a:xfrm>
            <a:off x="8563037" y="5618654"/>
            <a:ext cx="55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17</a:t>
            </a:r>
            <a:endParaRPr lang="ko-KR" altLang="en-US" sz="1400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6AD4C62-7FEC-4588-80CB-59342388B85B}"/>
              </a:ext>
            </a:extLst>
          </p:cNvPr>
          <p:cNvSpPr/>
          <p:nvPr/>
        </p:nvSpPr>
        <p:spPr>
          <a:xfrm>
            <a:off x="4989021" y="4148031"/>
            <a:ext cx="1080000" cy="86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1B6A55F4-51A3-4247-81F7-B99E6C516B49}"/>
              </a:ext>
            </a:extLst>
          </p:cNvPr>
          <p:cNvSpPr/>
          <p:nvPr/>
        </p:nvSpPr>
        <p:spPr>
          <a:xfrm>
            <a:off x="5141421" y="4300431"/>
            <a:ext cx="1080000" cy="86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2D209C7-33A2-47BD-9660-D91025E29AAF}"/>
              </a:ext>
            </a:extLst>
          </p:cNvPr>
          <p:cNvSpPr/>
          <p:nvPr/>
        </p:nvSpPr>
        <p:spPr>
          <a:xfrm>
            <a:off x="5293821" y="4452831"/>
            <a:ext cx="1080000" cy="86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F1B78B6-4339-43E9-881D-C9649E8A0772}"/>
              </a:ext>
            </a:extLst>
          </p:cNvPr>
          <p:cNvSpPr/>
          <p:nvPr/>
        </p:nvSpPr>
        <p:spPr>
          <a:xfrm>
            <a:off x="5446221" y="4605231"/>
            <a:ext cx="1080000" cy="86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5E48D474-A46F-446C-9E5C-14D44A06E8F0}"/>
              </a:ext>
            </a:extLst>
          </p:cNvPr>
          <p:cNvSpPr/>
          <p:nvPr/>
        </p:nvSpPr>
        <p:spPr>
          <a:xfrm>
            <a:off x="5598621" y="4757631"/>
            <a:ext cx="1080000" cy="86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FEE3D1B4-A066-4A21-A2E8-C9CF4D7DF039}"/>
              </a:ext>
            </a:extLst>
          </p:cNvPr>
          <p:cNvSpPr/>
          <p:nvPr/>
        </p:nvSpPr>
        <p:spPr>
          <a:xfrm>
            <a:off x="5751021" y="4910031"/>
            <a:ext cx="1080000" cy="86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59345C4-AB4F-4E76-A2C2-3E2EEC5B99DC}"/>
              </a:ext>
            </a:extLst>
          </p:cNvPr>
          <p:cNvSpPr/>
          <p:nvPr/>
        </p:nvSpPr>
        <p:spPr>
          <a:xfrm>
            <a:off x="5903421" y="5062431"/>
            <a:ext cx="1080000" cy="86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22FB255A-317D-4580-9C1F-8294C168D937}"/>
              </a:ext>
            </a:extLst>
          </p:cNvPr>
          <p:cNvSpPr/>
          <p:nvPr/>
        </p:nvSpPr>
        <p:spPr>
          <a:xfrm>
            <a:off x="6055821" y="5214831"/>
            <a:ext cx="1080000" cy="86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89D9F6C-136C-4BE9-846C-55F8E8F42B04}"/>
              </a:ext>
            </a:extLst>
          </p:cNvPr>
          <p:cNvSpPr/>
          <p:nvPr/>
        </p:nvSpPr>
        <p:spPr>
          <a:xfrm>
            <a:off x="6208221" y="5367231"/>
            <a:ext cx="1080000" cy="86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3B1F72A3-9646-4837-9F66-39FE0EBB51F9}"/>
              </a:ext>
            </a:extLst>
          </p:cNvPr>
          <p:cNvCxnSpPr>
            <a:stCxn id="142" idx="1"/>
            <a:endCxn id="132" idx="1"/>
          </p:cNvCxnSpPr>
          <p:nvPr/>
        </p:nvCxnSpPr>
        <p:spPr>
          <a:xfrm flipH="1" flipV="1">
            <a:off x="4989021" y="4580031"/>
            <a:ext cx="121920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DB7A1239-C9A9-4871-AF9C-7978E8418D1D}"/>
              </a:ext>
            </a:extLst>
          </p:cNvPr>
          <p:cNvSpPr txBox="1"/>
          <p:nvPr/>
        </p:nvSpPr>
        <p:spPr>
          <a:xfrm>
            <a:off x="4746948" y="4984188"/>
            <a:ext cx="878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128</a:t>
            </a:r>
          </a:p>
          <a:p>
            <a:pPr algn="ctr"/>
            <a:r>
              <a:rPr lang="en-US" altLang="ko-KR" sz="1200" dirty="0"/>
              <a:t>channels</a:t>
            </a:r>
            <a:endParaRPr lang="ko-KR" altLang="en-US" sz="12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9578DB6-FF1D-4E2C-86CB-EB3820F3B81E}"/>
              </a:ext>
            </a:extLst>
          </p:cNvPr>
          <p:cNvSpPr txBox="1"/>
          <p:nvPr/>
        </p:nvSpPr>
        <p:spPr>
          <a:xfrm>
            <a:off x="6492971" y="6250886"/>
            <a:ext cx="55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15</a:t>
            </a:r>
            <a:endParaRPr lang="ko-KR" altLang="en-US" sz="14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3EF6DE5-CBF2-4921-BCCD-99DF0545A13F}"/>
              </a:ext>
            </a:extLst>
          </p:cNvPr>
          <p:cNvSpPr txBox="1"/>
          <p:nvPr/>
        </p:nvSpPr>
        <p:spPr>
          <a:xfrm>
            <a:off x="5751021" y="5799231"/>
            <a:ext cx="55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15</a:t>
            </a:r>
            <a:endParaRPr lang="ko-KR" altLang="en-US" sz="1400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C20E3470-8E0B-4562-9CEA-AE24EDA4EF76}"/>
              </a:ext>
            </a:extLst>
          </p:cNvPr>
          <p:cNvCxnSpPr>
            <a:cxnSpLocks/>
          </p:cNvCxnSpPr>
          <p:nvPr/>
        </p:nvCxnSpPr>
        <p:spPr>
          <a:xfrm flipH="1">
            <a:off x="7202121" y="5618654"/>
            <a:ext cx="136091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ED60971F-6B80-478E-9776-2A2D371FC6A4}"/>
              </a:ext>
            </a:extLst>
          </p:cNvPr>
          <p:cNvSpPr txBox="1"/>
          <p:nvPr/>
        </p:nvSpPr>
        <p:spPr>
          <a:xfrm>
            <a:off x="6273762" y="5436889"/>
            <a:ext cx="10026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3*3 </a:t>
            </a:r>
            <a:r>
              <a:rPr lang="en-US" altLang="ko-KR" sz="1100" dirty="0" err="1"/>
              <a:t>Conv+ReLU</a:t>
            </a:r>
            <a:r>
              <a:rPr lang="en-US" altLang="ko-KR" sz="1100" dirty="0"/>
              <a:t> layer</a:t>
            </a:r>
          </a:p>
          <a:p>
            <a:pPr algn="ctr"/>
            <a:r>
              <a:rPr lang="en-US" altLang="ko-KR" sz="1100" dirty="0"/>
              <a:t>(stride 1)</a:t>
            </a:r>
            <a:endParaRPr lang="ko-KR" altLang="en-US" sz="11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F72CB77A-BD3C-48F8-8E56-B87852EAF6E6}"/>
              </a:ext>
            </a:extLst>
          </p:cNvPr>
          <p:cNvSpPr/>
          <p:nvPr/>
        </p:nvSpPr>
        <p:spPr>
          <a:xfrm>
            <a:off x="2567939" y="4351379"/>
            <a:ext cx="864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77CEFDD-27AA-476B-9CDF-10C027AD2FD1}"/>
              </a:ext>
            </a:extLst>
          </p:cNvPr>
          <p:cNvSpPr/>
          <p:nvPr/>
        </p:nvSpPr>
        <p:spPr>
          <a:xfrm>
            <a:off x="2720339" y="4503779"/>
            <a:ext cx="864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2500B9DD-BA60-4556-AD47-3F8BA52161C9}"/>
              </a:ext>
            </a:extLst>
          </p:cNvPr>
          <p:cNvSpPr/>
          <p:nvPr/>
        </p:nvSpPr>
        <p:spPr>
          <a:xfrm>
            <a:off x="2872739" y="4656179"/>
            <a:ext cx="864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373457B-4F72-44C4-A6EA-2935B256CC06}"/>
              </a:ext>
            </a:extLst>
          </p:cNvPr>
          <p:cNvSpPr/>
          <p:nvPr/>
        </p:nvSpPr>
        <p:spPr>
          <a:xfrm>
            <a:off x="3025139" y="4808579"/>
            <a:ext cx="864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692F2152-C5D7-49CC-86C0-066F41DE370D}"/>
              </a:ext>
            </a:extLst>
          </p:cNvPr>
          <p:cNvSpPr/>
          <p:nvPr/>
        </p:nvSpPr>
        <p:spPr>
          <a:xfrm>
            <a:off x="3177539" y="4960979"/>
            <a:ext cx="864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D99A583-0351-4B0A-8BE9-DD4FB61C7398}"/>
              </a:ext>
            </a:extLst>
          </p:cNvPr>
          <p:cNvSpPr/>
          <p:nvPr/>
        </p:nvSpPr>
        <p:spPr>
          <a:xfrm>
            <a:off x="3329939" y="5113379"/>
            <a:ext cx="864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E5DCCA1C-F184-46E1-AA39-B647E87027B6}"/>
              </a:ext>
            </a:extLst>
          </p:cNvPr>
          <p:cNvSpPr/>
          <p:nvPr/>
        </p:nvSpPr>
        <p:spPr>
          <a:xfrm>
            <a:off x="3482339" y="5265779"/>
            <a:ext cx="864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9C61054C-DC6B-46A0-86BB-26A33BDB48EA}"/>
              </a:ext>
            </a:extLst>
          </p:cNvPr>
          <p:cNvSpPr/>
          <p:nvPr/>
        </p:nvSpPr>
        <p:spPr>
          <a:xfrm>
            <a:off x="3634739" y="5418179"/>
            <a:ext cx="864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276720A-FEF2-4E19-BAA8-B5CDA0612627}"/>
              </a:ext>
            </a:extLst>
          </p:cNvPr>
          <p:cNvCxnSpPr>
            <a:cxnSpLocks/>
          </p:cNvCxnSpPr>
          <p:nvPr/>
        </p:nvCxnSpPr>
        <p:spPr>
          <a:xfrm flipH="1">
            <a:off x="4390105" y="5669210"/>
            <a:ext cx="136091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06CBBC6B-A68A-4C64-8F30-2DE725A36728}"/>
              </a:ext>
            </a:extLst>
          </p:cNvPr>
          <p:cNvCxnSpPr>
            <a:stCxn id="159" idx="1"/>
          </p:cNvCxnSpPr>
          <p:nvPr/>
        </p:nvCxnSpPr>
        <p:spPr>
          <a:xfrm flipH="1" flipV="1">
            <a:off x="2567939" y="4580031"/>
            <a:ext cx="1066800" cy="1198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92FB8A37-6D09-4BDF-AAF0-5D6B893412F4}"/>
              </a:ext>
            </a:extLst>
          </p:cNvPr>
          <p:cNvSpPr txBox="1"/>
          <p:nvPr/>
        </p:nvSpPr>
        <p:spPr>
          <a:xfrm>
            <a:off x="2433913" y="5119436"/>
            <a:ext cx="878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128</a:t>
            </a:r>
          </a:p>
          <a:p>
            <a:pPr algn="ctr"/>
            <a:r>
              <a:rPr lang="en-US" altLang="ko-KR" sz="1200" dirty="0"/>
              <a:t>channels</a:t>
            </a:r>
            <a:endParaRPr lang="ko-KR" altLang="en-US" sz="12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96C2483-7590-4ACA-8B45-5152577ADA7A}"/>
              </a:ext>
            </a:extLst>
          </p:cNvPr>
          <p:cNvSpPr txBox="1"/>
          <p:nvPr/>
        </p:nvSpPr>
        <p:spPr>
          <a:xfrm>
            <a:off x="3183969" y="5718261"/>
            <a:ext cx="55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9BBDD20-36DD-4933-B04C-615A130FB81D}"/>
              </a:ext>
            </a:extLst>
          </p:cNvPr>
          <p:cNvSpPr txBox="1"/>
          <p:nvPr/>
        </p:nvSpPr>
        <p:spPr>
          <a:xfrm>
            <a:off x="3763633" y="6161427"/>
            <a:ext cx="55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04836D7-EC6D-4E09-9A20-275CABEE4BE2}"/>
              </a:ext>
            </a:extLst>
          </p:cNvPr>
          <p:cNvSpPr txBox="1"/>
          <p:nvPr/>
        </p:nvSpPr>
        <p:spPr>
          <a:xfrm>
            <a:off x="3597961" y="5520375"/>
            <a:ext cx="9602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2*2</a:t>
            </a:r>
          </a:p>
          <a:p>
            <a:pPr algn="ctr"/>
            <a:r>
              <a:rPr lang="en-US" altLang="ko-KR" sz="1050" dirty="0"/>
              <a:t>Max pooling</a:t>
            </a:r>
          </a:p>
          <a:p>
            <a:pPr algn="ctr"/>
            <a:r>
              <a:rPr lang="en-US" altLang="ko-KR" sz="1050" dirty="0"/>
              <a:t>(stride 1)</a:t>
            </a:r>
            <a:endParaRPr lang="ko-KR" altLang="en-US" sz="1050" dirty="0"/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9F73108C-63DD-455C-ACBC-C3A24A3179C0}"/>
              </a:ext>
            </a:extLst>
          </p:cNvPr>
          <p:cNvCxnSpPr>
            <a:cxnSpLocks/>
          </p:cNvCxnSpPr>
          <p:nvPr/>
        </p:nvCxnSpPr>
        <p:spPr>
          <a:xfrm flipH="1">
            <a:off x="1816623" y="5646831"/>
            <a:ext cx="136091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09E4CD8C-49E9-43CC-896E-720BAFA7AE44}"/>
              </a:ext>
            </a:extLst>
          </p:cNvPr>
          <p:cNvSpPr txBox="1"/>
          <p:nvPr/>
        </p:nvSpPr>
        <p:spPr>
          <a:xfrm>
            <a:off x="2142978" y="5648524"/>
            <a:ext cx="863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flatten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1A1A84C1-83B3-4429-AD23-C7EE7CBB936B}"/>
              </a:ext>
            </a:extLst>
          </p:cNvPr>
          <p:cNvSpPr/>
          <p:nvPr/>
        </p:nvSpPr>
        <p:spPr>
          <a:xfrm>
            <a:off x="-986118" y="3620723"/>
            <a:ext cx="432000" cy="432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0095586B-D875-4BF0-B6DD-47378163E6D9}"/>
              </a:ext>
            </a:extLst>
          </p:cNvPr>
          <p:cNvSpPr/>
          <p:nvPr/>
        </p:nvSpPr>
        <p:spPr>
          <a:xfrm>
            <a:off x="-986118" y="4154498"/>
            <a:ext cx="432000" cy="432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0E13FBE6-C60D-4013-8156-AFFB63C4E2D3}"/>
              </a:ext>
            </a:extLst>
          </p:cNvPr>
          <p:cNvSpPr/>
          <p:nvPr/>
        </p:nvSpPr>
        <p:spPr>
          <a:xfrm>
            <a:off x="-986118" y="4687436"/>
            <a:ext cx="432000" cy="432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17E033BA-FA67-448B-90B7-44D3D247016C}"/>
              </a:ext>
            </a:extLst>
          </p:cNvPr>
          <p:cNvSpPr/>
          <p:nvPr/>
        </p:nvSpPr>
        <p:spPr>
          <a:xfrm>
            <a:off x="-986118" y="6139719"/>
            <a:ext cx="432000" cy="432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ECF71BA-FEC7-48FA-B633-5E1ED8538C07}"/>
              </a:ext>
            </a:extLst>
          </p:cNvPr>
          <p:cNvSpPr txBox="1"/>
          <p:nvPr/>
        </p:nvSpPr>
        <p:spPr>
          <a:xfrm>
            <a:off x="-887338" y="5090498"/>
            <a:ext cx="2417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algn="ctr"/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algn="ctr"/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DE64FE99-B329-4558-8C6B-AB45FF130BD0}"/>
              </a:ext>
            </a:extLst>
          </p:cNvPr>
          <p:cNvSpPr/>
          <p:nvPr/>
        </p:nvSpPr>
        <p:spPr>
          <a:xfrm>
            <a:off x="-986118" y="3085683"/>
            <a:ext cx="432000" cy="432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1D0A9A7E-9498-4126-81E0-BE290E68A3CA}"/>
              </a:ext>
            </a:extLst>
          </p:cNvPr>
          <p:cNvSpPr/>
          <p:nvPr/>
        </p:nvSpPr>
        <p:spPr>
          <a:xfrm>
            <a:off x="126370" y="3810001"/>
            <a:ext cx="432000" cy="432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CF43A06C-C4A3-4325-8509-D9088CD13CEE}"/>
              </a:ext>
            </a:extLst>
          </p:cNvPr>
          <p:cNvSpPr/>
          <p:nvPr/>
        </p:nvSpPr>
        <p:spPr>
          <a:xfrm>
            <a:off x="126370" y="4342939"/>
            <a:ext cx="432000" cy="432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CC4F79B3-A5BC-4CCE-84E8-B0B403C8A808}"/>
              </a:ext>
            </a:extLst>
          </p:cNvPr>
          <p:cNvSpPr/>
          <p:nvPr/>
        </p:nvSpPr>
        <p:spPr>
          <a:xfrm>
            <a:off x="126370" y="5795222"/>
            <a:ext cx="432000" cy="432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1FBD8E7-3229-4CB2-B6F4-69C37E70F7DD}"/>
              </a:ext>
            </a:extLst>
          </p:cNvPr>
          <p:cNvSpPr txBox="1"/>
          <p:nvPr/>
        </p:nvSpPr>
        <p:spPr>
          <a:xfrm>
            <a:off x="225150" y="4746001"/>
            <a:ext cx="2417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algn="ctr"/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algn="ctr"/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152DC821-3790-4FEE-A501-0AD2D82BD971}"/>
              </a:ext>
            </a:extLst>
          </p:cNvPr>
          <p:cNvSpPr/>
          <p:nvPr/>
        </p:nvSpPr>
        <p:spPr>
          <a:xfrm>
            <a:off x="1219627" y="4686410"/>
            <a:ext cx="432000" cy="432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6C0F0878-6443-4FAE-956A-CF8895C7F60D}"/>
              </a:ext>
            </a:extLst>
          </p:cNvPr>
          <p:cNvCxnSpPr>
            <a:stCxn id="176" idx="6"/>
            <a:endCxn id="178" idx="2"/>
          </p:cNvCxnSpPr>
          <p:nvPr/>
        </p:nvCxnSpPr>
        <p:spPr>
          <a:xfrm>
            <a:off x="-554118" y="3301683"/>
            <a:ext cx="680488" cy="724318"/>
          </a:xfrm>
          <a:prstGeom prst="straightConnector1">
            <a:avLst/>
          </a:prstGeom>
          <a:ln w="31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8E93D0D9-9D4D-408F-A336-99BDFCEE4D0C}"/>
              </a:ext>
            </a:extLst>
          </p:cNvPr>
          <p:cNvCxnSpPr>
            <a:stCxn id="170" idx="6"/>
            <a:endCxn id="178" idx="2"/>
          </p:cNvCxnSpPr>
          <p:nvPr/>
        </p:nvCxnSpPr>
        <p:spPr>
          <a:xfrm>
            <a:off x="-554118" y="3836723"/>
            <a:ext cx="680488" cy="189278"/>
          </a:xfrm>
          <a:prstGeom prst="straightConnector1">
            <a:avLst/>
          </a:prstGeom>
          <a:ln w="31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309CBBFE-BE2B-4A34-B1CA-B240FC84FDDC}"/>
              </a:ext>
            </a:extLst>
          </p:cNvPr>
          <p:cNvCxnSpPr>
            <a:stCxn id="171" idx="6"/>
            <a:endCxn id="178" idx="2"/>
          </p:cNvCxnSpPr>
          <p:nvPr/>
        </p:nvCxnSpPr>
        <p:spPr>
          <a:xfrm flipV="1">
            <a:off x="-554118" y="4026001"/>
            <a:ext cx="680488" cy="344497"/>
          </a:xfrm>
          <a:prstGeom prst="straightConnector1">
            <a:avLst/>
          </a:prstGeom>
          <a:ln w="31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D0CF531C-44D5-4D0C-8650-BA8B0776C9A5}"/>
              </a:ext>
            </a:extLst>
          </p:cNvPr>
          <p:cNvCxnSpPr>
            <a:stCxn id="172" idx="6"/>
            <a:endCxn id="178" idx="2"/>
          </p:cNvCxnSpPr>
          <p:nvPr/>
        </p:nvCxnSpPr>
        <p:spPr>
          <a:xfrm flipV="1">
            <a:off x="-554118" y="4026001"/>
            <a:ext cx="680488" cy="877435"/>
          </a:xfrm>
          <a:prstGeom prst="straightConnector1">
            <a:avLst/>
          </a:prstGeom>
          <a:ln w="31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6EE44CAF-B6AA-4521-87FC-9D769817988D}"/>
              </a:ext>
            </a:extLst>
          </p:cNvPr>
          <p:cNvCxnSpPr>
            <a:stCxn id="173" idx="6"/>
            <a:endCxn id="178" idx="2"/>
          </p:cNvCxnSpPr>
          <p:nvPr/>
        </p:nvCxnSpPr>
        <p:spPr>
          <a:xfrm flipV="1">
            <a:off x="-554118" y="4026001"/>
            <a:ext cx="680488" cy="2329718"/>
          </a:xfrm>
          <a:prstGeom prst="straightConnector1">
            <a:avLst/>
          </a:prstGeom>
          <a:ln w="31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22ED9E69-60AB-490C-A146-77DB02DC7566}"/>
              </a:ext>
            </a:extLst>
          </p:cNvPr>
          <p:cNvCxnSpPr>
            <a:stCxn id="176" idx="6"/>
            <a:endCxn id="179" idx="2"/>
          </p:cNvCxnSpPr>
          <p:nvPr/>
        </p:nvCxnSpPr>
        <p:spPr>
          <a:xfrm>
            <a:off x="-554118" y="3301683"/>
            <a:ext cx="680488" cy="1257256"/>
          </a:xfrm>
          <a:prstGeom prst="straightConnector1">
            <a:avLst/>
          </a:prstGeom>
          <a:ln w="31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1F4C017A-8595-4A79-939C-16B82411F5A3}"/>
              </a:ext>
            </a:extLst>
          </p:cNvPr>
          <p:cNvCxnSpPr>
            <a:stCxn id="170" idx="6"/>
            <a:endCxn id="179" idx="2"/>
          </p:cNvCxnSpPr>
          <p:nvPr/>
        </p:nvCxnSpPr>
        <p:spPr>
          <a:xfrm>
            <a:off x="-554118" y="3836723"/>
            <a:ext cx="680488" cy="722216"/>
          </a:xfrm>
          <a:prstGeom prst="straightConnector1">
            <a:avLst/>
          </a:prstGeom>
          <a:ln w="31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A60529AB-8095-46C7-8242-36B240A41FFD}"/>
              </a:ext>
            </a:extLst>
          </p:cNvPr>
          <p:cNvCxnSpPr>
            <a:stCxn id="171" idx="6"/>
            <a:endCxn id="179" idx="2"/>
          </p:cNvCxnSpPr>
          <p:nvPr/>
        </p:nvCxnSpPr>
        <p:spPr>
          <a:xfrm>
            <a:off x="-554118" y="4370498"/>
            <a:ext cx="680488" cy="188441"/>
          </a:xfrm>
          <a:prstGeom prst="straightConnector1">
            <a:avLst/>
          </a:prstGeom>
          <a:ln w="31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80C62F10-00D7-4E37-A575-0F037DDB351C}"/>
              </a:ext>
            </a:extLst>
          </p:cNvPr>
          <p:cNvCxnSpPr>
            <a:stCxn id="172" idx="6"/>
            <a:endCxn id="179" idx="2"/>
          </p:cNvCxnSpPr>
          <p:nvPr/>
        </p:nvCxnSpPr>
        <p:spPr>
          <a:xfrm flipV="1">
            <a:off x="-554118" y="4558939"/>
            <a:ext cx="680488" cy="344497"/>
          </a:xfrm>
          <a:prstGeom prst="straightConnector1">
            <a:avLst/>
          </a:prstGeom>
          <a:ln w="31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E4F812DE-B323-49A3-9108-C430805D487D}"/>
              </a:ext>
            </a:extLst>
          </p:cNvPr>
          <p:cNvCxnSpPr>
            <a:cxnSpLocks/>
            <a:stCxn id="173" idx="6"/>
            <a:endCxn id="179" idx="2"/>
          </p:cNvCxnSpPr>
          <p:nvPr/>
        </p:nvCxnSpPr>
        <p:spPr>
          <a:xfrm flipV="1">
            <a:off x="-554118" y="4558939"/>
            <a:ext cx="680488" cy="1796780"/>
          </a:xfrm>
          <a:prstGeom prst="straightConnector1">
            <a:avLst/>
          </a:prstGeom>
          <a:ln w="31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FDF6FAD1-E724-4DB2-B99E-9239AABFF603}"/>
              </a:ext>
            </a:extLst>
          </p:cNvPr>
          <p:cNvCxnSpPr>
            <a:stCxn id="176" idx="6"/>
            <a:endCxn id="180" idx="2"/>
          </p:cNvCxnSpPr>
          <p:nvPr/>
        </p:nvCxnSpPr>
        <p:spPr>
          <a:xfrm>
            <a:off x="-554118" y="3301683"/>
            <a:ext cx="680488" cy="2709539"/>
          </a:xfrm>
          <a:prstGeom prst="straightConnector1">
            <a:avLst/>
          </a:prstGeom>
          <a:ln w="31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52E4C963-1729-41DF-B722-8C5EAA2CBC01}"/>
              </a:ext>
            </a:extLst>
          </p:cNvPr>
          <p:cNvCxnSpPr>
            <a:stCxn id="170" idx="6"/>
            <a:endCxn id="180" idx="2"/>
          </p:cNvCxnSpPr>
          <p:nvPr/>
        </p:nvCxnSpPr>
        <p:spPr>
          <a:xfrm>
            <a:off x="-554118" y="3836723"/>
            <a:ext cx="680488" cy="2174499"/>
          </a:xfrm>
          <a:prstGeom prst="straightConnector1">
            <a:avLst/>
          </a:prstGeom>
          <a:ln w="31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C57CA766-0E31-4054-93CC-B42B9783B58D}"/>
              </a:ext>
            </a:extLst>
          </p:cNvPr>
          <p:cNvCxnSpPr>
            <a:stCxn id="171" idx="6"/>
            <a:endCxn id="180" idx="2"/>
          </p:cNvCxnSpPr>
          <p:nvPr/>
        </p:nvCxnSpPr>
        <p:spPr>
          <a:xfrm>
            <a:off x="-554118" y="4370498"/>
            <a:ext cx="680488" cy="1640724"/>
          </a:xfrm>
          <a:prstGeom prst="straightConnector1">
            <a:avLst/>
          </a:prstGeom>
          <a:ln w="31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2D79A0CA-2F8D-42D6-9D1F-69DBA5714B05}"/>
              </a:ext>
            </a:extLst>
          </p:cNvPr>
          <p:cNvCxnSpPr>
            <a:stCxn id="172" idx="6"/>
            <a:endCxn id="180" idx="2"/>
          </p:cNvCxnSpPr>
          <p:nvPr/>
        </p:nvCxnSpPr>
        <p:spPr>
          <a:xfrm>
            <a:off x="-554118" y="4903436"/>
            <a:ext cx="680488" cy="1107786"/>
          </a:xfrm>
          <a:prstGeom prst="straightConnector1">
            <a:avLst/>
          </a:prstGeom>
          <a:ln w="31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8EC73900-095D-4863-A022-9A0AA8A49722}"/>
              </a:ext>
            </a:extLst>
          </p:cNvPr>
          <p:cNvCxnSpPr>
            <a:cxnSpLocks/>
            <a:endCxn id="180" idx="2"/>
          </p:cNvCxnSpPr>
          <p:nvPr/>
        </p:nvCxnSpPr>
        <p:spPr>
          <a:xfrm flipV="1">
            <a:off x="-554118" y="6011222"/>
            <a:ext cx="680488" cy="388250"/>
          </a:xfrm>
          <a:prstGeom prst="straightConnector1">
            <a:avLst/>
          </a:prstGeom>
          <a:ln w="31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C953D7FE-C784-48BC-BDEC-532E9156FE03}"/>
              </a:ext>
            </a:extLst>
          </p:cNvPr>
          <p:cNvCxnSpPr>
            <a:stCxn id="178" idx="6"/>
            <a:endCxn id="183" idx="2"/>
          </p:cNvCxnSpPr>
          <p:nvPr/>
        </p:nvCxnSpPr>
        <p:spPr>
          <a:xfrm>
            <a:off x="558370" y="4026001"/>
            <a:ext cx="661257" cy="876409"/>
          </a:xfrm>
          <a:prstGeom prst="straightConnector1">
            <a:avLst/>
          </a:prstGeom>
          <a:ln w="31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4300FD90-8D2F-42A2-82CE-180D748E500B}"/>
              </a:ext>
            </a:extLst>
          </p:cNvPr>
          <p:cNvCxnSpPr>
            <a:stCxn id="179" idx="6"/>
            <a:endCxn id="183" idx="2"/>
          </p:cNvCxnSpPr>
          <p:nvPr/>
        </p:nvCxnSpPr>
        <p:spPr>
          <a:xfrm>
            <a:off x="558370" y="4558939"/>
            <a:ext cx="661257" cy="343471"/>
          </a:xfrm>
          <a:prstGeom prst="straightConnector1">
            <a:avLst/>
          </a:prstGeom>
          <a:ln w="31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8FC2B771-846C-48D6-8D41-080279F2DCF0}"/>
              </a:ext>
            </a:extLst>
          </p:cNvPr>
          <p:cNvCxnSpPr>
            <a:stCxn id="180" idx="6"/>
            <a:endCxn id="183" idx="2"/>
          </p:cNvCxnSpPr>
          <p:nvPr/>
        </p:nvCxnSpPr>
        <p:spPr>
          <a:xfrm flipV="1">
            <a:off x="558370" y="4902410"/>
            <a:ext cx="661257" cy="1108812"/>
          </a:xfrm>
          <a:prstGeom prst="straightConnector1">
            <a:avLst/>
          </a:prstGeom>
          <a:ln w="31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86D53970-239B-4670-8912-9221B634B5AF}"/>
              </a:ext>
            </a:extLst>
          </p:cNvPr>
          <p:cNvSpPr txBox="1"/>
          <p:nvPr/>
        </p:nvSpPr>
        <p:spPr>
          <a:xfrm>
            <a:off x="-462691" y="3209707"/>
            <a:ext cx="72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</a:rPr>
              <a:t>ReLU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7BDE4B14-87D4-496F-940A-8DF2EF91AB6E}"/>
              </a:ext>
            </a:extLst>
          </p:cNvPr>
          <p:cNvSpPr txBox="1"/>
          <p:nvPr/>
        </p:nvSpPr>
        <p:spPr>
          <a:xfrm>
            <a:off x="685088" y="4161009"/>
            <a:ext cx="902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sigmoid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212AF542-65A3-4650-B2D6-15CFD648C7FD}"/>
              </a:ext>
            </a:extLst>
          </p:cNvPr>
          <p:cNvSpPr txBox="1"/>
          <p:nvPr/>
        </p:nvSpPr>
        <p:spPr>
          <a:xfrm>
            <a:off x="-149868" y="6599175"/>
            <a:ext cx="1087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Fully connected layer 2</a:t>
            </a:r>
          </a:p>
          <a:p>
            <a:pPr algn="ctr"/>
            <a:r>
              <a:rPr lang="en-US" altLang="ko-KR" sz="1200" dirty="0"/>
              <a:t>(512 nodes)</a:t>
            </a:r>
            <a:endParaRPr lang="ko-KR" altLang="en-US" sz="1200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7C2CF12-D4A7-4BC2-AFA3-D46675749C1B}"/>
              </a:ext>
            </a:extLst>
          </p:cNvPr>
          <p:cNvSpPr txBox="1"/>
          <p:nvPr/>
        </p:nvSpPr>
        <p:spPr>
          <a:xfrm>
            <a:off x="908960" y="6783840"/>
            <a:ext cx="1096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Output layer</a:t>
            </a:r>
          </a:p>
          <a:p>
            <a:pPr algn="ctr"/>
            <a:r>
              <a:rPr lang="en-US" altLang="ko-KR" sz="1200" dirty="0"/>
              <a:t>(1 node)</a:t>
            </a:r>
            <a:endParaRPr lang="ko-KR" altLang="en-US" sz="1200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8045459-82D9-4353-BC99-DAAE52B7268C}"/>
              </a:ext>
            </a:extLst>
          </p:cNvPr>
          <p:cNvSpPr txBox="1"/>
          <p:nvPr/>
        </p:nvSpPr>
        <p:spPr>
          <a:xfrm>
            <a:off x="-1251309" y="6607513"/>
            <a:ext cx="1087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Fully connected layer 1</a:t>
            </a:r>
          </a:p>
          <a:p>
            <a:pPr algn="ctr"/>
            <a:r>
              <a:rPr lang="en-US" altLang="ko-KR" sz="1200" dirty="0"/>
              <a:t>(6272 nodes)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160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133</Words>
  <Application>Microsoft Office PowerPoint</Application>
  <PresentationFormat>와이드스크린</PresentationFormat>
  <Paragraphs>73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이다은</dc:creator>
  <cp:lastModifiedBy>이다은</cp:lastModifiedBy>
  <cp:revision>88</cp:revision>
  <dcterms:created xsi:type="dcterms:W3CDTF">2020-06-09T07:28:59Z</dcterms:created>
  <dcterms:modified xsi:type="dcterms:W3CDTF">2020-06-09T08:04:49Z</dcterms:modified>
</cp:coreProperties>
</file>