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60" r:id="rId5"/>
    <p:sldId id="261" r:id="rId6"/>
    <p:sldId id="270" r:id="rId7"/>
    <p:sldId id="263" r:id="rId8"/>
    <p:sldId id="269" r:id="rId9"/>
    <p:sldId id="265" r:id="rId10"/>
    <p:sldId id="267" r:id="rId11"/>
    <p:sldId id="257" r:id="rId12"/>
    <p:sldId id="283" r:id="rId13"/>
    <p:sldId id="28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DA2C-8935-D1CC-2641-7F7A925C7599}" v="251" dt="2022-11-10T09:04:19.441"/>
    <p1510:client id="{3C3BEE9A-15FE-4D80-8C15-6EC27CD6383D}" v="19" dt="2022-11-09T10:33:38.095"/>
    <p1510:client id="{49BAF181-04D7-4E4E-9CF8-80EEB94A7EBF}" v="237" dt="2022-11-11T06:51:57.851"/>
    <p1510:client id="{763DB243-7418-ADE5-7ADB-0C077A68E8F3}" v="3" dt="2022-11-10T19:19:30.385"/>
    <p1510:client id="{AB4918B8-5494-E199-16BD-45376732BC84}" v="837" dt="2022-11-10T18:11:1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E6C0C-BFEA-45B0-8D70-4735507A6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F2A0451-83A4-4469-B586-3FC19E3E043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i-FI"/>
            <a:t>Player</a:t>
          </a:r>
          <a:r>
            <a:rPr lang="fi-FI">
              <a:latin typeface="Calibri Light" panose="020F0302020204030204"/>
            </a:rPr>
            <a:t> character</a:t>
          </a:r>
          <a:endParaRPr lang="en-US">
            <a:latin typeface="Calibri Light" panose="020F0302020204030204"/>
          </a:endParaRPr>
        </a:p>
      </dgm:t>
    </dgm:pt>
    <dgm:pt modelId="{3145EA1E-2629-4F01-9141-2E11779BA66E}" type="parTrans" cxnId="{5D15141A-7A9E-4BE2-9055-51FA2EAFDDCD}">
      <dgm:prSet/>
      <dgm:spPr/>
      <dgm:t>
        <a:bodyPr/>
        <a:lstStyle/>
        <a:p>
          <a:endParaRPr lang="en-US"/>
        </a:p>
      </dgm:t>
    </dgm:pt>
    <dgm:pt modelId="{B279FC07-BC3D-423B-BFFB-263578E22188}" type="sibTrans" cxnId="{5D15141A-7A9E-4BE2-9055-51FA2EAFDDCD}">
      <dgm:prSet/>
      <dgm:spPr/>
      <dgm:t>
        <a:bodyPr/>
        <a:lstStyle/>
        <a:p>
          <a:endParaRPr lang="en-US"/>
        </a:p>
      </dgm:t>
    </dgm:pt>
    <dgm:pt modelId="{3C912B7B-ADB1-4CB4-AEA4-3859916F707C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 Walk cycle</a:t>
          </a:r>
          <a:endParaRPr lang="en-US"/>
        </a:p>
      </dgm:t>
    </dgm:pt>
    <dgm:pt modelId="{CE84E6DB-2A1D-4C2C-88FB-0322B7BF77B4}" type="parTrans" cxnId="{333B3B1C-2B2E-4C4C-BE4C-951372244564}">
      <dgm:prSet/>
      <dgm:spPr/>
      <dgm:t>
        <a:bodyPr/>
        <a:lstStyle/>
        <a:p>
          <a:endParaRPr lang="en-US"/>
        </a:p>
      </dgm:t>
    </dgm:pt>
    <dgm:pt modelId="{05A6ABFF-FE21-44BA-BCE9-B4C42912806F}" type="sibTrans" cxnId="{333B3B1C-2B2E-4C4C-BE4C-951372244564}">
      <dgm:prSet/>
      <dgm:spPr/>
      <dgm:t>
        <a:bodyPr/>
        <a:lstStyle/>
        <a:p>
          <a:endParaRPr lang="en-US"/>
        </a:p>
      </dgm:t>
    </dgm:pt>
    <dgm:pt modelId="{CE2CED15-37D4-4357-BF5F-0FE4D6F705EF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 Crouch/slide</a:t>
          </a:r>
          <a:endParaRPr lang="en-US"/>
        </a:p>
      </dgm:t>
    </dgm:pt>
    <dgm:pt modelId="{ACCF8E09-9BD1-49B5-A70A-AB8AB37023CF}" type="parTrans" cxnId="{6C78FECC-7E8E-471A-BB27-BE1B97538BEE}">
      <dgm:prSet/>
      <dgm:spPr/>
      <dgm:t>
        <a:bodyPr/>
        <a:lstStyle/>
        <a:p>
          <a:endParaRPr lang="en-US"/>
        </a:p>
      </dgm:t>
    </dgm:pt>
    <dgm:pt modelId="{587C7101-C15F-4390-A4FE-B635005FCEF1}" type="sibTrans" cxnId="{6C78FECC-7E8E-471A-BB27-BE1B97538BEE}">
      <dgm:prSet/>
      <dgm:spPr/>
      <dgm:t>
        <a:bodyPr/>
        <a:lstStyle/>
        <a:p>
          <a:endParaRPr lang="en-US"/>
        </a:p>
      </dgm:t>
    </dgm:pt>
    <dgm:pt modelId="{632B47C3-BAB9-452B-A510-865D2521031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i-FI" dirty="0">
              <a:latin typeface="Calibri Light" panose="020F0302020204030204"/>
            </a:rPr>
            <a:t> </a:t>
          </a:r>
          <a:r>
            <a:rPr lang="fi-FI" dirty="0" err="1">
              <a:latin typeface="Calibri Light" panose="020F0302020204030204"/>
            </a:rPr>
            <a:t>Jump</a:t>
          </a:r>
          <a:endParaRPr lang="en-US" dirty="0" err="1"/>
        </a:p>
      </dgm:t>
    </dgm:pt>
    <dgm:pt modelId="{FA1750CC-9EED-4F7D-90ED-C8F012EA4836}" type="parTrans" cxnId="{4E4EB87A-C7CD-4A67-BD7B-88086D8EFA86}">
      <dgm:prSet/>
      <dgm:spPr/>
      <dgm:t>
        <a:bodyPr/>
        <a:lstStyle/>
        <a:p>
          <a:endParaRPr lang="en-US"/>
        </a:p>
      </dgm:t>
    </dgm:pt>
    <dgm:pt modelId="{7A6EB9C4-C93E-47A5-8675-F03962BA12A8}" type="sibTrans" cxnId="{4E4EB87A-C7CD-4A67-BD7B-88086D8EFA86}">
      <dgm:prSet/>
      <dgm:spPr/>
      <dgm:t>
        <a:bodyPr/>
        <a:lstStyle/>
        <a:p>
          <a:endParaRPr lang="en-US"/>
        </a:p>
      </dgm:t>
    </dgm:pt>
    <dgm:pt modelId="{17D85DDE-A706-4BD1-A412-D40AE922B56F}" type="pres">
      <dgm:prSet presAssocID="{472E6C0C-BFEA-45B0-8D70-4735507A6642}" presName="root" presStyleCnt="0">
        <dgm:presLayoutVars>
          <dgm:dir/>
          <dgm:resizeHandles val="exact"/>
        </dgm:presLayoutVars>
      </dgm:prSet>
      <dgm:spPr/>
    </dgm:pt>
    <dgm:pt modelId="{B7CE6B81-EEE6-40AF-A4C1-1F4BCA02CCF4}" type="pres">
      <dgm:prSet presAssocID="{6F2A0451-83A4-4469-B586-3FC19E3E043C}" presName="compNode" presStyleCnt="0"/>
      <dgm:spPr/>
    </dgm:pt>
    <dgm:pt modelId="{1F605E9E-F9A6-4168-B5B0-92BC556E685B}" type="pres">
      <dgm:prSet presAssocID="{6F2A0451-83A4-4469-B586-3FC19E3E043C}" presName="bgRect" presStyleLbl="bgShp" presStyleIdx="0" presStyleCnt="4"/>
      <dgm:spPr/>
    </dgm:pt>
    <dgm:pt modelId="{AF168442-B859-4260-B3D9-162318312F23}" type="pres">
      <dgm:prSet presAssocID="{6F2A0451-83A4-4469-B586-3FC19E3E04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eetta"/>
        </a:ext>
      </dgm:extLst>
    </dgm:pt>
    <dgm:pt modelId="{CB1F1B84-987C-4139-81AD-B2077A68EEF0}" type="pres">
      <dgm:prSet presAssocID="{6F2A0451-83A4-4469-B586-3FC19E3E043C}" presName="spaceRect" presStyleCnt="0"/>
      <dgm:spPr/>
    </dgm:pt>
    <dgm:pt modelId="{FFCF1394-1BA6-4BF6-851E-31972FA34CD6}" type="pres">
      <dgm:prSet presAssocID="{6F2A0451-83A4-4469-B586-3FC19E3E043C}" presName="parTx" presStyleLbl="revTx" presStyleIdx="0" presStyleCnt="4">
        <dgm:presLayoutVars>
          <dgm:chMax val="0"/>
          <dgm:chPref val="0"/>
        </dgm:presLayoutVars>
      </dgm:prSet>
      <dgm:spPr/>
    </dgm:pt>
    <dgm:pt modelId="{6EB7C004-DA71-429E-803E-B55E56B69365}" type="pres">
      <dgm:prSet presAssocID="{B279FC07-BC3D-423B-BFFB-263578E22188}" presName="sibTrans" presStyleCnt="0"/>
      <dgm:spPr/>
    </dgm:pt>
    <dgm:pt modelId="{C1D94650-DAB5-4A81-81E7-8164A87ABB4D}" type="pres">
      <dgm:prSet presAssocID="{3C912B7B-ADB1-4CB4-AEA4-3859916F707C}" presName="compNode" presStyleCnt="0"/>
      <dgm:spPr/>
    </dgm:pt>
    <dgm:pt modelId="{9703ADBB-04F9-4601-A7E9-03E50F22F9AF}" type="pres">
      <dgm:prSet presAssocID="{3C912B7B-ADB1-4CB4-AEA4-3859916F707C}" presName="bgRect" presStyleLbl="bgShp" presStyleIdx="1" presStyleCnt="4"/>
      <dgm:spPr/>
    </dgm:pt>
    <dgm:pt modelId="{E2E60D34-0DC2-4D6B-9AF2-6D44133FB0F7}" type="pres">
      <dgm:prSet presAssocID="{3C912B7B-ADB1-4CB4-AEA4-3859916F70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lanjäljet"/>
        </a:ext>
      </dgm:extLst>
    </dgm:pt>
    <dgm:pt modelId="{C1774F87-AEB1-4F95-AAB9-E01C4CFA8333}" type="pres">
      <dgm:prSet presAssocID="{3C912B7B-ADB1-4CB4-AEA4-3859916F707C}" presName="spaceRect" presStyleCnt="0"/>
      <dgm:spPr/>
    </dgm:pt>
    <dgm:pt modelId="{A0D99B1A-2C53-4BDA-8F68-582DDFFFA350}" type="pres">
      <dgm:prSet presAssocID="{3C912B7B-ADB1-4CB4-AEA4-3859916F707C}" presName="parTx" presStyleLbl="revTx" presStyleIdx="1" presStyleCnt="4">
        <dgm:presLayoutVars>
          <dgm:chMax val="0"/>
          <dgm:chPref val="0"/>
        </dgm:presLayoutVars>
      </dgm:prSet>
      <dgm:spPr/>
    </dgm:pt>
    <dgm:pt modelId="{611CCF29-1206-4266-9A52-AD4A32A88DAB}" type="pres">
      <dgm:prSet presAssocID="{05A6ABFF-FE21-44BA-BCE9-B4C42912806F}" presName="sibTrans" presStyleCnt="0"/>
      <dgm:spPr/>
    </dgm:pt>
    <dgm:pt modelId="{836EF8E2-0E5A-4E57-8535-028D7A0069AA}" type="pres">
      <dgm:prSet presAssocID="{CE2CED15-37D4-4357-BF5F-0FE4D6F705EF}" presName="compNode" presStyleCnt="0"/>
      <dgm:spPr/>
    </dgm:pt>
    <dgm:pt modelId="{D803C174-6258-4AB1-B9FF-2B182785D947}" type="pres">
      <dgm:prSet presAssocID="{CE2CED15-37D4-4357-BF5F-0FE4D6F705EF}" presName="bgRect" presStyleLbl="bgShp" presStyleIdx="2" presStyleCnt="4"/>
      <dgm:spPr/>
    </dgm:pt>
    <dgm:pt modelId="{D1A24301-8D89-4D59-8757-A3A851E9FA77}" type="pres">
      <dgm:prSet presAssocID="{CE2CED15-37D4-4357-BF5F-0FE4D6F705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yömiä"/>
        </a:ext>
      </dgm:extLst>
    </dgm:pt>
    <dgm:pt modelId="{F304D9E2-09FB-4B03-BC37-81C582E2378D}" type="pres">
      <dgm:prSet presAssocID="{CE2CED15-37D4-4357-BF5F-0FE4D6F705EF}" presName="spaceRect" presStyleCnt="0"/>
      <dgm:spPr/>
    </dgm:pt>
    <dgm:pt modelId="{A320916B-E63A-457D-9727-641C0A392092}" type="pres">
      <dgm:prSet presAssocID="{CE2CED15-37D4-4357-BF5F-0FE4D6F705EF}" presName="parTx" presStyleLbl="revTx" presStyleIdx="2" presStyleCnt="4">
        <dgm:presLayoutVars>
          <dgm:chMax val="0"/>
          <dgm:chPref val="0"/>
        </dgm:presLayoutVars>
      </dgm:prSet>
      <dgm:spPr/>
    </dgm:pt>
    <dgm:pt modelId="{CA1AAE7B-ABF8-4937-8547-E315BE192AB4}" type="pres">
      <dgm:prSet presAssocID="{587C7101-C15F-4390-A4FE-B635005FCEF1}" presName="sibTrans" presStyleCnt="0"/>
      <dgm:spPr/>
    </dgm:pt>
    <dgm:pt modelId="{C3E4FBEB-853B-4EF4-8A37-DEAE4F8F7134}" type="pres">
      <dgm:prSet presAssocID="{632B47C3-BAB9-452B-A510-865D25210315}" presName="compNode" presStyleCnt="0"/>
      <dgm:spPr/>
    </dgm:pt>
    <dgm:pt modelId="{38B74E43-758F-4235-937A-7F0599223403}" type="pres">
      <dgm:prSet presAssocID="{632B47C3-BAB9-452B-A510-865D25210315}" presName="bgRect" presStyleLbl="bgShp" presStyleIdx="3" presStyleCnt="4"/>
      <dgm:spPr/>
    </dgm:pt>
    <dgm:pt modelId="{58CEAE86-2867-4206-AFB0-2FFC86FA24E5}" type="pres">
      <dgm:prSet presAssocID="{632B47C3-BAB9-452B-A510-865D252103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82F4529-9FD8-4DB3-AC14-A8A16741ED81}" type="pres">
      <dgm:prSet presAssocID="{632B47C3-BAB9-452B-A510-865D25210315}" presName="spaceRect" presStyleCnt="0"/>
      <dgm:spPr/>
    </dgm:pt>
    <dgm:pt modelId="{D3C70459-714B-4213-A8CF-947E5C72E092}" type="pres">
      <dgm:prSet presAssocID="{632B47C3-BAB9-452B-A510-865D252103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15141A-7A9E-4BE2-9055-51FA2EAFDDCD}" srcId="{472E6C0C-BFEA-45B0-8D70-4735507A6642}" destId="{6F2A0451-83A4-4469-B586-3FC19E3E043C}" srcOrd="0" destOrd="0" parTransId="{3145EA1E-2629-4F01-9141-2E11779BA66E}" sibTransId="{B279FC07-BC3D-423B-BFFB-263578E22188}"/>
    <dgm:cxn modelId="{333B3B1C-2B2E-4C4C-BE4C-951372244564}" srcId="{472E6C0C-BFEA-45B0-8D70-4735507A6642}" destId="{3C912B7B-ADB1-4CB4-AEA4-3859916F707C}" srcOrd="1" destOrd="0" parTransId="{CE84E6DB-2A1D-4C2C-88FB-0322B7BF77B4}" sibTransId="{05A6ABFF-FE21-44BA-BCE9-B4C42912806F}"/>
    <dgm:cxn modelId="{96EAF92F-FED7-4A2E-A2C3-F762290C3033}" type="presOf" srcId="{6F2A0451-83A4-4469-B586-3FC19E3E043C}" destId="{FFCF1394-1BA6-4BF6-851E-31972FA34CD6}" srcOrd="0" destOrd="0" presId="urn:microsoft.com/office/officeart/2018/2/layout/IconVerticalSolidList"/>
    <dgm:cxn modelId="{1FC4AB33-D1A3-4ED4-9149-0B2C1E043397}" type="presOf" srcId="{3C912B7B-ADB1-4CB4-AEA4-3859916F707C}" destId="{A0D99B1A-2C53-4BDA-8F68-582DDFFFA350}" srcOrd="0" destOrd="0" presId="urn:microsoft.com/office/officeart/2018/2/layout/IconVerticalSolidList"/>
    <dgm:cxn modelId="{B8EE123C-AE25-4ECC-A98D-C67A7217269B}" type="presOf" srcId="{CE2CED15-37D4-4357-BF5F-0FE4D6F705EF}" destId="{A320916B-E63A-457D-9727-641C0A392092}" srcOrd="0" destOrd="0" presId="urn:microsoft.com/office/officeart/2018/2/layout/IconVerticalSolidList"/>
    <dgm:cxn modelId="{4E4EB87A-C7CD-4A67-BD7B-88086D8EFA86}" srcId="{472E6C0C-BFEA-45B0-8D70-4735507A6642}" destId="{632B47C3-BAB9-452B-A510-865D25210315}" srcOrd="3" destOrd="0" parTransId="{FA1750CC-9EED-4F7D-90ED-C8F012EA4836}" sibTransId="{7A6EB9C4-C93E-47A5-8675-F03962BA12A8}"/>
    <dgm:cxn modelId="{D0649B92-2826-4587-A050-84E75E9BD216}" type="presOf" srcId="{472E6C0C-BFEA-45B0-8D70-4735507A6642}" destId="{17D85DDE-A706-4BD1-A412-D40AE922B56F}" srcOrd="0" destOrd="0" presId="urn:microsoft.com/office/officeart/2018/2/layout/IconVerticalSolidList"/>
    <dgm:cxn modelId="{5BBEE3B1-D53D-46E0-B779-C37AFB3AA265}" type="presOf" srcId="{632B47C3-BAB9-452B-A510-865D25210315}" destId="{D3C70459-714B-4213-A8CF-947E5C72E092}" srcOrd="0" destOrd="0" presId="urn:microsoft.com/office/officeart/2018/2/layout/IconVerticalSolidList"/>
    <dgm:cxn modelId="{6C78FECC-7E8E-471A-BB27-BE1B97538BEE}" srcId="{472E6C0C-BFEA-45B0-8D70-4735507A6642}" destId="{CE2CED15-37D4-4357-BF5F-0FE4D6F705EF}" srcOrd="2" destOrd="0" parTransId="{ACCF8E09-9BD1-49B5-A70A-AB8AB37023CF}" sibTransId="{587C7101-C15F-4390-A4FE-B635005FCEF1}"/>
    <dgm:cxn modelId="{E6BCE9AB-A80A-44CC-86E3-D32438A650EA}" type="presParOf" srcId="{17D85DDE-A706-4BD1-A412-D40AE922B56F}" destId="{B7CE6B81-EEE6-40AF-A4C1-1F4BCA02CCF4}" srcOrd="0" destOrd="0" presId="urn:microsoft.com/office/officeart/2018/2/layout/IconVerticalSolidList"/>
    <dgm:cxn modelId="{D4BA6663-A1AA-4C63-BE9F-05F01EEEA5BE}" type="presParOf" srcId="{B7CE6B81-EEE6-40AF-A4C1-1F4BCA02CCF4}" destId="{1F605E9E-F9A6-4168-B5B0-92BC556E685B}" srcOrd="0" destOrd="0" presId="urn:microsoft.com/office/officeart/2018/2/layout/IconVerticalSolidList"/>
    <dgm:cxn modelId="{58CBBE8E-105B-4803-BA49-E8BC853FEF58}" type="presParOf" srcId="{B7CE6B81-EEE6-40AF-A4C1-1F4BCA02CCF4}" destId="{AF168442-B859-4260-B3D9-162318312F23}" srcOrd="1" destOrd="0" presId="urn:microsoft.com/office/officeart/2018/2/layout/IconVerticalSolidList"/>
    <dgm:cxn modelId="{2D3DF5F6-C1F9-4C17-82ED-6F3E3973CEDB}" type="presParOf" srcId="{B7CE6B81-EEE6-40AF-A4C1-1F4BCA02CCF4}" destId="{CB1F1B84-987C-4139-81AD-B2077A68EEF0}" srcOrd="2" destOrd="0" presId="urn:microsoft.com/office/officeart/2018/2/layout/IconVerticalSolidList"/>
    <dgm:cxn modelId="{4A14CFE2-C8CF-4388-A916-94C5CB310984}" type="presParOf" srcId="{B7CE6B81-EEE6-40AF-A4C1-1F4BCA02CCF4}" destId="{FFCF1394-1BA6-4BF6-851E-31972FA34CD6}" srcOrd="3" destOrd="0" presId="urn:microsoft.com/office/officeart/2018/2/layout/IconVerticalSolidList"/>
    <dgm:cxn modelId="{09521F42-0F4B-411A-AA80-3148D44CDE79}" type="presParOf" srcId="{17D85DDE-A706-4BD1-A412-D40AE922B56F}" destId="{6EB7C004-DA71-429E-803E-B55E56B69365}" srcOrd="1" destOrd="0" presId="urn:microsoft.com/office/officeart/2018/2/layout/IconVerticalSolidList"/>
    <dgm:cxn modelId="{924099FD-FCDD-4A2D-9565-D4B68547AF5C}" type="presParOf" srcId="{17D85DDE-A706-4BD1-A412-D40AE922B56F}" destId="{C1D94650-DAB5-4A81-81E7-8164A87ABB4D}" srcOrd="2" destOrd="0" presId="urn:microsoft.com/office/officeart/2018/2/layout/IconVerticalSolidList"/>
    <dgm:cxn modelId="{43B2560E-98E8-4319-80A7-4D13371CA1E6}" type="presParOf" srcId="{C1D94650-DAB5-4A81-81E7-8164A87ABB4D}" destId="{9703ADBB-04F9-4601-A7E9-03E50F22F9AF}" srcOrd="0" destOrd="0" presId="urn:microsoft.com/office/officeart/2018/2/layout/IconVerticalSolidList"/>
    <dgm:cxn modelId="{7097CE47-3EB9-482D-A3BF-D325DBAA6A80}" type="presParOf" srcId="{C1D94650-DAB5-4A81-81E7-8164A87ABB4D}" destId="{E2E60D34-0DC2-4D6B-9AF2-6D44133FB0F7}" srcOrd="1" destOrd="0" presId="urn:microsoft.com/office/officeart/2018/2/layout/IconVerticalSolidList"/>
    <dgm:cxn modelId="{E35EAD4A-350A-4120-B228-448A436D3E09}" type="presParOf" srcId="{C1D94650-DAB5-4A81-81E7-8164A87ABB4D}" destId="{C1774F87-AEB1-4F95-AAB9-E01C4CFA8333}" srcOrd="2" destOrd="0" presId="urn:microsoft.com/office/officeart/2018/2/layout/IconVerticalSolidList"/>
    <dgm:cxn modelId="{55690DA4-072A-4D78-B3A5-A6F46965FB6A}" type="presParOf" srcId="{C1D94650-DAB5-4A81-81E7-8164A87ABB4D}" destId="{A0D99B1A-2C53-4BDA-8F68-582DDFFFA350}" srcOrd="3" destOrd="0" presId="urn:microsoft.com/office/officeart/2018/2/layout/IconVerticalSolidList"/>
    <dgm:cxn modelId="{AA4EA6B0-A1BE-4841-A0AA-F737CC20D6FD}" type="presParOf" srcId="{17D85DDE-A706-4BD1-A412-D40AE922B56F}" destId="{611CCF29-1206-4266-9A52-AD4A32A88DAB}" srcOrd="3" destOrd="0" presId="urn:microsoft.com/office/officeart/2018/2/layout/IconVerticalSolidList"/>
    <dgm:cxn modelId="{7F358B7B-E723-409A-8F93-5B43E67E1749}" type="presParOf" srcId="{17D85DDE-A706-4BD1-A412-D40AE922B56F}" destId="{836EF8E2-0E5A-4E57-8535-028D7A0069AA}" srcOrd="4" destOrd="0" presId="urn:microsoft.com/office/officeart/2018/2/layout/IconVerticalSolidList"/>
    <dgm:cxn modelId="{710761F9-7528-4B28-8A69-846E4A284909}" type="presParOf" srcId="{836EF8E2-0E5A-4E57-8535-028D7A0069AA}" destId="{D803C174-6258-4AB1-B9FF-2B182785D947}" srcOrd="0" destOrd="0" presId="urn:microsoft.com/office/officeart/2018/2/layout/IconVerticalSolidList"/>
    <dgm:cxn modelId="{588A4DD6-2670-4D0E-B5C9-A961E0BB3739}" type="presParOf" srcId="{836EF8E2-0E5A-4E57-8535-028D7A0069AA}" destId="{D1A24301-8D89-4D59-8757-A3A851E9FA77}" srcOrd="1" destOrd="0" presId="urn:microsoft.com/office/officeart/2018/2/layout/IconVerticalSolidList"/>
    <dgm:cxn modelId="{C97FBFF9-D255-45C6-8991-6DD36A14D9E9}" type="presParOf" srcId="{836EF8E2-0E5A-4E57-8535-028D7A0069AA}" destId="{F304D9E2-09FB-4B03-BC37-81C582E2378D}" srcOrd="2" destOrd="0" presId="urn:microsoft.com/office/officeart/2018/2/layout/IconVerticalSolidList"/>
    <dgm:cxn modelId="{907F00AA-2025-4031-A5EC-03ECB05B3121}" type="presParOf" srcId="{836EF8E2-0E5A-4E57-8535-028D7A0069AA}" destId="{A320916B-E63A-457D-9727-641C0A392092}" srcOrd="3" destOrd="0" presId="urn:microsoft.com/office/officeart/2018/2/layout/IconVerticalSolidList"/>
    <dgm:cxn modelId="{F9F9DB67-4218-4D87-9F1D-0120DC440697}" type="presParOf" srcId="{17D85DDE-A706-4BD1-A412-D40AE922B56F}" destId="{CA1AAE7B-ABF8-4937-8547-E315BE192AB4}" srcOrd="5" destOrd="0" presId="urn:microsoft.com/office/officeart/2018/2/layout/IconVerticalSolidList"/>
    <dgm:cxn modelId="{51814342-1AAF-4EDC-8943-BE54856D8A7A}" type="presParOf" srcId="{17D85DDE-A706-4BD1-A412-D40AE922B56F}" destId="{C3E4FBEB-853B-4EF4-8A37-DEAE4F8F7134}" srcOrd="6" destOrd="0" presId="urn:microsoft.com/office/officeart/2018/2/layout/IconVerticalSolidList"/>
    <dgm:cxn modelId="{DF1AEB4B-9272-48C2-AA69-0F293163BCED}" type="presParOf" srcId="{C3E4FBEB-853B-4EF4-8A37-DEAE4F8F7134}" destId="{38B74E43-758F-4235-937A-7F0599223403}" srcOrd="0" destOrd="0" presId="urn:microsoft.com/office/officeart/2018/2/layout/IconVerticalSolidList"/>
    <dgm:cxn modelId="{73D9937B-4E74-4304-A2FB-960E1AA14305}" type="presParOf" srcId="{C3E4FBEB-853B-4EF4-8A37-DEAE4F8F7134}" destId="{58CEAE86-2867-4206-AFB0-2FFC86FA24E5}" srcOrd="1" destOrd="0" presId="urn:microsoft.com/office/officeart/2018/2/layout/IconVerticalSolidList"/>
    <dgm:cxn modelId="{FED864B1-4E8E-40D9-9C07-9FF5A88C5323}" type="presParOf" srcId="{C3E4FBEB-853B-4EF4-8A37-DEAE4F8F7134}" destId="{B82F4529-9FD8-4DB3-AC14-A8A16741ED81}" srcOrd="2" destOrd="0" presId="urn:microsoft.com/office/officeart/2018/2/layout/IconVerticalSolidList"/>
    <dgm:cxn modelId="{BB58B35D-DE4F-45BF-B2A9-1F8D2EAB948D}" type="presParOf" srcId="{C3E4FBEB-853B-4EF4-8A37-DEAE4F8F7134}" destId="{D3C70459-714B-4213-A8CF-947E5C72E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FF605-0D50-4CB7-ACEE-6A9DBFA7C6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F86F95-1A1B-400E-8CF8-487BF829B293}">
      <dgm:prSet/>
      <dgm:spPr/>
      <dgm:t>
        <a:bodyPr/>
        <a:lstStyle/>
        <a:p>
          <a:pPr rtl="0"/>
          <a:r>
            <a:rPr lang="fi-FI">
              <a:latin typeface="Calibri Light" panose="020F0302020204030204"/>
            </a:rPr>
            <a:t>Jumping over</a:t>
          </a:r>
          <a:endParaRPr lang="en-US"/>
        </a:p>
      </dgm:t>
    </dgm:pt>
    <dgm:pt modelId="{80B787DA-C3A9-4B11-8EC2-EED1590A138F}" type="parTrans" cxnId="{657A7424-8E7C-484B-9289-D63A48281C7C}">
      <dgm:prSet/>
      <dgm:spPr/>
      <dgm:t>
        <a:bodyPr/>
        <a:lstStyle/>
        <a:p>
          <a:endParaRPr lang="en-US"/>
        </a:p>
      </dgm:t>
    </dgm:pt>
    <dgm:pt modelId="{49273754-AC1B-4627-B1F0-32934597563B}" type="sibTrans" cxnId="{657A7424-8E7C-484B-9289-D63A48281C7C}">
      <dgm:prSet/>
      <dgm:spPr/>
      <dgm:t>
        <a:bodyPr/>
        <a:lstStyle/>
        <a:p>
          <a:endParaRPr lang="en-US"/>
        </a:p>
      </dgm:t>
    </dgm:pt>
    <dgm:pt modelId="{C887F51B-3242-40D7-AAE4-F2B9D958AE30}">
      <dgm:prSet/>
      <dgm:spPr/>
      <dgm:t>
        <a:bodyPr/>
        <a:lstStyle/>
        <a:p>
          <a:pPr rtl="0"/>
          <a:r>
            <a:rPr lang="fi-FI">
              <a:latin typeface="Calibri Light" panose="020F0302020204030204"/>
            </a:rPr>
            <a:t>Sliding under</a:t>
          </a:r>
          <a:endParaRPr lang="en-US"/>
        </a:p>
      </dgm:t>
    </dgm:pt>
    <dgm:pt modelId="{BAC14352-2B24-4FF4-A90A-746017F530C5}" type="parTrans" cxnId="{0FD3F53B-1E91-4493-ABEB-ECEE3D10092C}">
      <dgm:prSet/>
      <dgm:spPr/>
      <dgm:t>
        <a:bodyPr/>
        <a:lstStyle/>
        <a:p>
          <a:endParaRPr lang="en-US"/>
        </a:p>
      </dgm:t>
    </dgm:pt>
    <dgm:pt modelId="{3EC580FC-0C06-4994-9FE2-9FA9BAF2F9C1}" type="sibTrans" cxnId="{0FD3F53B-1E91-4493-ABEB-ECEE3D10092C}">
      <dgm:prSet/>
      <dgm:spPr/>
      <dgm:t>
        <a:bodyPr/>
        <a:lstStyle/>
        <a:p>
          <a:endParaRPr lang="en-US"/>
        </a:p>
      </dgm:t>
    </dgm:pt>
    <dgm:pt modelId="{BFDC4D0F-778A-44A9-B784-6A6170BEF2CA}">
      <dgm:prSet/>
      <dgm:spPr/>
      <dgm:t>
        <a:bodyPr/>
        <a:lstStyle/>
        <a:p>
          <a:pPr rtl="0"/>
          <a:r>
            <a:rPr lang="fi-FI">
              <a:latin typeface="Calibri Light" panose="020F0302020204030204"/>
            </a:rPr>
            <a:t>Blocking lane</a:t>
          </a:r>
          <a:endParaRPr lang="en-US"/>
        </a:p>
      </dgm:t>
    </dgm:pt>
    <dgm:pt modelId="{D19387AB-EB45-4A5C-9126-7607043BB8EC}" type="parTrans" cxnId="{3A624B88-DED6-431E-8F89-312ED208BD69}">
      <dgm:prSet/>
      <dgm:spPr/>
      <dgm:t>
        <a:bodyPr/>
        <a:lstStyle/>
        <a:p>
          <a:endParaRPr lang="en-US"/>
        </a:p>
      </dgm:t>
    </dgm:pt>
    <dgm:pt modelId="{AE1A9CE3-676B-4839-A92C-49850A468074}" type="sibTrans" cxnId="{3A624B88-DED6-431E-8F89-312ED208BD69}">
      <dgm:prSet/>
      <dgm:spPr/>
      <dgm:t>
        <a:bodyPr/>
        <a:lstStyle/>
        <a:p>
          <a:endParaRPr lang="en-US"/>
        </a:p>
      </dgm:t>
    </dgm:pt>
    <dgm:pt modelId="{C9B03C45-B2FD-45E7-B598-29EDC9A0310D}" type="pres">
      <dgm:prSet presAssocID="{4F5FF605-0D50-4CB7-ACEE-6A9DBFA7C644}" presName="root" presStyleCnt="0">
        <dgm:presLayoutVars>
          <dgm:dir/>
          <dgm:resizeHandles val="exact"/>
        </dgm:presLayoutVars>
      </dgm:prSet>
      <dgm:spPr/>
    </dgm:pt>
    <dgm:pt modelId="{5BCE20FA-D9B9-4F17-996B-A96F6A1ACF30}" type="pres">
      <dgm:prSet presAssocID="{F9F86F95-1A1B-400E-8CF8-487BF829B293}" presName="compNode" presStyleCnt="0"/>
      <dgm:spPr/>
    </dgm:pt>
    <dgm:pt modelId="{CF612B6A-0F92-4898-AEC5-EDFDFBF2AF49}" type="pres">
      <dgm:prSet presAssocID="{F9F86F95-1A1B-400E-8CF8-487BF829B293}" presName="bgRect" presStyleLbl="bgShp" presStyleIdx="0" presStyleCnt="3"/>
      <dgm:spPr/>
    </dgm:pt>
    <dgm:pt modelId="{7B046621-7085-4855-9923-E2C14B521DC9}" type="pres">
      <dgm:prSet presAssocID="{F9F86F95-1A1B-400E-8CF8-487BF829B2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ni"/>
        </a:ext>
      </dgm:extLst>
    </dgm:pt>
    <dgm:pt modelId="{7894909B-D0F6-4827-B7BD-B2D3D1DD3A12}" type="pres">
      <dgm:prSet presAssocID="{F9F86F95-1A1B-400E-8CF8-487BF829B293}" presName="spaceRect" presStyleCnt="0"/>
      <dgm:spPr/>
    </dgm:pt>
    <dgm:pt modelId="{649678DE-8ABD-48AB-9600-26F43D1710AE}" type="pres">
      <dgm:prSet presAssocID="{F9F86F95-1A1B-400E-8CF8-487BF829B293}" presName="parTx" presStyleLbl="revTx" presStyleIdx="0" presStyleCnt="3">
        <dgm:presLayoutVars>
          <dgm:chMax val="0"/>
          <dgm:chPref val="0"/>
        </dgm:presLayoutVars>
      </dgm:prSet>
      <dgm:spPr/>
    </dgm:pt>
    <dgm:pt modelId="{BEA41B25-A4FE-469F-B776-C19CFCA44F56}" type="pres">
      <dgm:prSet presAssocID="{49273754-AC1B-4627-B1F0-32934597563B}" presName="sibTrans" presStyleCnt="0"/>
      <dgm:spPr/>
    </dgm:pt>
    <dgm:pt modelId="{6D72AC31-FC3D-4214-A0CF-8387F1187CED}" type="pres">
      <dgm:prSet presAssocID="{C887F51B-3242-40D7-AAE4-F2B9D958AE30}" presName="compNode" presStyleCnt="0"/>
      <dgm:spPr/>
    </dgm:pt>
    <dgm:pt modelId="{DB9B6F51-8BEE-41E2-85C3-C6F2D8891279}" type="pres">
      <dgm:prSet presAssocID="{C887F51B-3242-40D7-AAE4-F2B9D958AE30}" presName="bgRect" presStyleLbl="bgShp" presStyleIdx="1" presStyleCnt="3"/>
      <dgm:spPr/>
    </dgm:pt>
    <dgm:pt modelId="{F4092CB3-51A6-4E1A-BF12-8A45684177EA}" type="pres">
      <dgm:prSet presAssocID="{C887F51B-3242-40D7-AAE4-F2B9D958A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ktori"/>
        </a:ext>
      </dgm:extLst>
    </dgm:pt>
    <dgm:pt modelId="{B01DC77D-21F2-4AF7-A385-6B7000BD69E9}" type="pres">
      <dgm:prSet presAssocID="{C887F51B-3242-40D7-AAE4-F2B9D958AE30}" presName="spaceRect" presStyleCnt="0"/>
      <dgm:spPr/>
    </dgm:pt>
    <dgm:pt modelId="{93E1377F-24AE-49FE-A510-DCD86D6F0541}" type="pres">
      <dgm:prSet presAssocID="{C887F51B-3242-40D7-AAE4-F2B9D958AE30}" presName="parTx" presStyleLbl="revTx" presStyleIdx="1" presStyleCnt="3">
        <dgm:presLayoutVars>
          <dgm:chMax val="0"/>
          <dgm:chPref val="0"/>
        </dgm:presLayoutVars>
      </dgm:prSet>
      <dgm:spPr/>
    </dgm:pt>
    <dgm:pt modelId="{33D105A7-3292-490D-B87C-602815F1BEAF}" type="pres">
      <dgm:prSet presAssocID="{3EC580FC-0C06-4994-9FE2-9FA9BAF2F9C1}" presName="sibTrans" presStyleCnt="0"/>
      <dgm:spPr/>
    </dgm:pt>
    <dgm:pt modelId="{0C69887B-6AFD-4F48-A187-05D11776E444}" type="pres">
      <dgm:prSet presAssocID="{BFDC4D0F-778A-44A9-B784-6A6170BEF2CA}" presName="compNode" presStyleCnt="0"/>
      <dgm:spPr/>
    </dgm:pt>
    <dgm:pt modelId="{48C51F66-B038-43A5-AAE6-64F78A29B996}" type="pres">
      <dgm:prSet presAssocID="{BFDC4D0F-778A-44A9-B784-6A6170BEF2CA}" presName="bgRect" presStyleLbl="bgShp" presStyleIdx="2" presStyleCnt="3"/>
      <dgm:spPr/>
    </dgm:pt>
    <dgm:pt modelId="{4D1CDB03-504C-4862-B333-E66B752A1D29}" type="pres">
      <dgm:prSet presAssocID="{BFDC4D0F-778A-44A9-B784-6A6170BEF2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3FA635E-2962-4ADE-A9FF-9BF9FCEF0D13}" type="pres">
      <dgm:prSet presAssocID="{BFDC4D0F-778A-44A9-B784-6A6170BEF2CA}" presName="spaceRect" presStyleCnt="0"/>
      <dgm:spPr/>
    </dgm:pt>
    <dgm:pt modelId="{4A7B2425-A51E-4168-9DD2-0289A0B8E947}" type="pres">
      <dgm:prSet presAssocID="{BFDC4D0F-778A-44A9-B784-6A6170BEF2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E5DF04-253C-4A1D-8E90-E1D5A7F470EF}" type="presOf" srcId="{C887F51B-3242-40D7-AAE4-F2B9D958AE30}" destId="{93E1377F-24AE-49FE-A510-DCD86D6F0541}" srcOrd="0" destOrd="0" presId="urn:microsoft.com/office/officeart/2018/2/layout/IconVerticalSolidList"/>
    <dgm:cxn modelId="{657A7424-8E7C-484B-9289-D63A48281C7C}" srcId="{4F5FF605-0D50-4CB7-ACEE-6A9DBFA7C644}" destId="{F9F86F95-1A1B-400E-8CF8-487BF829B293}" srcOrd="0" destOrd="0" parTransId="{80B787DA-C3A9-4B11-8EC2-EED1590A138F}" sibTransId="{49273754-AC1B-4627-B1F0-32934597563B}"/>
    <dgm:cxn modelId="{0FD3F53B-1E91-4493-ABEB-ECEE3D10092C}" srcId="{4F5FF605-0D50-4CB7-ACEE-6A9DBFA7C644}" destId="{C887F51B-3242-40D7-AAE4-F2B9D958AE30}" srcOrd="1" destOrd="0" parTransId="{BAC14352-2B24-4FF4-A90A-746017F530C5}" sibTransId="{3EC580FC-0C06-4994-9FE2-9FA9BAF2F9C1}"/>
    <dgm:cxn modelId="{3A624B88-DED6-431E-8F89-312ED208BD69}" srcId="{4F5FF605-0D50-4CB7-ACEE-6A9DBFA7C644}" destId="{BFDC4D0F-778A-44A9-B784-6A6170BEF2CA}" srcOrd="2" destOrd="0" parTransId="{D19387AB-EB45-4A5C-9126-7607043BB8EC}" sibTransId="{AE1A9CE3-676B-4839-A92C-49850A468074}"/>
    <dgm:cxn modelId="{1167A5A4-49A4-4E2D-9595-01F55098E0EE}" type="presOf" srcId="{BFDC4D0F-778A-44A9-B784-6A6170BEF2CA}" destId="{4A7B2425-A51E-4168-9DD2-0289A0B8E947}" srcOrd="0" destOrd="0" presId="urn:microsoft.com/office/officeart/2018/2/layout/IconVerticalSolidList"/>
    <dgm:cxn modelId="{3C98E4BA-A2A3-454D-A7F5-9E2B8ABDB94B}" type="presOf" srcId="{F9F86F95-1A1B-400E-8CF8-487BF829B293}" destId="{649678DE-8ABD-48AB-9600-26F43D1710AE}" srcOrd="0" destOrd="0" presId="urn:microsoft.com/office/officeart/2018/2/layout/IconVerticalSolidList"/>
    <dgm:cxn modelId="{A70972D4-057C-49DD-9C01-9C46FB28A46E}" type="presOf" srcId="{4F5FF605-0D50-4CB7-ACEE-6A9DBFA7C644}" destId="{C9B03C45-B2FD-45E7-B598-29EDC9A0310D}" srcOrd="0" destOrd="0" presId="urn:microsoft.com/office/officeart/2018/2/layout/IconVerticalSolidList"/>
    <dgm:cxn modelId="{2903B15C-DBE5-42D1-AF4F-904C95918235}" type="presParOf" srcId="{C9B03C45-B2FD-45E7-B598-29EDC9A0310D}" destId="{5BCE20FA-D9B9-4F17-996B-A96F6A1ACF30}" srcOrd="0" destOrd="0" presId="urn:microsoft.com/office/officeart/2018/2/layout/IconVerticalSolidList"/>
    <dgm:cxn modelId="{32B29D50-43D7-4BB9-B1C6-1EFC9560405D}" type="presParOf" srcId="{5BCE20FA-D9B9-4F17-996B-A96F6A1ACF30}" destId="{CF612B6A-0F92-4898-AEC5-EDFDFBF2AF49}" srcOrd="0" destOrd="0" presId="urn:microsoft.com/office/officeart/2018/2/layout/IconVerticalSolidList"/>
    <dgm:cxn modelId="{C450CA77-BCFB-4575-9B4D-B585563F843E}" type="presParOf" srcId="{5BCE20FA-D9B9-4F17-996B-A96F6A1ACF30}" destId="{7B046621-7085-4855-9923-E2C14B521DC9}" srcOrd="1" destOrd="0" presId="urn:microsoft.com/office/officeart/2018/2/layout/IconVerticalSolidList"/>
    <dgm:cxn modelId="{4505C85C-4496-43B8-B25A-76CE7C8D5F8B}" type="presParOf" srcId="{5BCE20FA-D9B9-4F17-996B-A96F6A1ACF30}" destId="{7894909B-D0F6-4827-B7BD-B2D3D1DD3A12}" srcOrd="2" destOrd="0" presId="urn:microsoft.com/office/officeart/2018/2/layout/IconVerticalSolidList"/>
    <dgm:cxn modelId="{C16ACE61-86DF-43DA-8582-314FEF9F9BAC}" type="presParOf" srcId="{5BCE20FA-D9B9-4F17-996B-A96F6A1ACF30}" destId="{649678DE-8ABD-48AB-9600-26F43D1710AE}" srcOrd="3" destOrd="0" presId="urn:microsoft.com/office/officeart/2018/2/layout/IconVerticalSolidList"/>
    <dgm:cxn modelId="{67338787-AECC-4367-9502-B5E736D3E529}" type="presParOf" srcId="{C9B03C45-B2FD-45E7-B598-29EDC9A0310D}" destId="{BEA41B25-A4FE-469F-B776-C19CFCA44F56}" srcOrd="1" destOrd="0" presId="urn:microsoft.com/office/officeart/2018/2/layout/IconVerticalSolidList"/>
    <dgm:cxn modelId="{F6A0C40B-2E16-4894-95E0-16ED27A6A52E}" type="presParOf" srcId="{C9B03C45-B2FD-45E7-B598-29EDC9A0310D}" destId="{6D72AC31-FC3D-4214-A0CF-8387F1187CED}" srcOrd="2" destOrd="0" presId="urn:microsoft.com/office/officeart/2018/2/layout/IconVerticalSolidList"/>
    <dgm:cxn modelId="{ED376454-7C27-48B7-9EEF-3B370B1E30EE}" type="presParOf" srcId="{6D72AC31-FC3D-4214-A0CF-8387F1187CED}" destId="{DB9B6F51-8BEE-41E2-85C3-C6F2D8891279}" srcOrd="0" destOrd="0" presId="urn:microsoft.com/office/officeart/2018/2/layout/IconVerticalSolidList"/>
    <dgm:cxn modelId="{369B177D-1142-41EC-AED9-529826CCF964}" type="presParOf" srcId="{6D72AC31-FC3D-4214-A0CF-8387F1187CED}" destId="{F4092CB3-51A6-4E1A-BF12-8A45684177EA}" srcOrd="1" destOrd="0" presId="urn:microsoft.com/office/officeart/2018/2/layout/IconVerticalSolidList"/>
    <dgm:cxn modelId="{692D7A83-C65B-433F-BD08-D7436B21B160}" type="presParOf" srcId="{6D72AC31-FC3D-4214-A0CF-8387F1187CED}" destId="{B01DC77D-21F2-4AF7-A385-6B7000BD69E9}" srcOrd="2" destOrd="0" presId="urn:microsoft.com/office/officeart/2018/2/layout/IconVerticalSolidList"/>
    <dgm:cxn modelId="{3CF64CFB-D5B4-4D11-B222-1311D77D54EE}" type="presParOf" srcId="{6D72AC31-FC3D-4214-A0CF-8387F1187CED}" destId="{93E1377F-24AE-49FE-A510-DCD86D6F0541}" srcOrd="3" destOrd="0" presId="urn:microsoft.com/office/officeart/2018/2/layout/IconVerticalSolidList"/>
    <dgm:cxn modelId="{AB578E8F-6476-420B-8038-C6111BB7C916}" type="presParOf" srcId="{C9B03C45-B2FD-45E7-B598-29EDC9A0310D}" destId="{33D105A7-3292-490D-B87C-602815F1BEAF}" srcOrd="3" destOrd="0" presId="urn:microsoft.com/office/officeart/2018/2/layout/IconVerticalSolidList"/>
    <dgm:cxn modelId="{93925C8E-BF59-4B26-9D4A-32671A94F19C}" type="presParOf" srcId="{C9B03C45-B2FD-45E7-B598-29EDC9A0310D}" destId="{0C69887B-6AFD-4F48-A187-05D11776E444}" srcOrd="4" destOrd="0" presId="urn:microsoft.com/office/officeart/2018/2/layout/IconVerticalSolidList"/>
    <dgm:cxn modelId="{C84818B4-8165-4EC2-B527-E93C9FF0FFB2}" type="presParOf" srcId="{0C69887B-6AFD-4F48-A187-05D11776E444}" destId="{48C51F66-B038-43A5-AAE6-64F78A29B996}" srcOrd="0" destOrd="0" presId="urn:microsoft.com/office/officeart/2018/2/layout/IconVerticalSolidList"/>
    <dgm:cxn modelId="{9C1E53C4-FE09-46AB-8F15-F4AF01232560}" type="presParOf" srcId="{0C69887B-6AFD-4F48-A187-05D11776E444}" destId="{4D1CDB03-504C-4862-B333-E66B752A1D29}" srcOrd="1" destOrd="0" presId="urn:microsoft.com/office/officeart/2018/2/layout/IconVerticalSolidList"/>
    <dgm:cxn modelId="{E07EABDC-84ED-457C-80E1-D64FEFAA3DF1}" type="presParOf" srcId="{0C69887B-6AFD-4F48-A187-05D11776E444}" destId="{83FA635E-2962-4ADE-A9FF-9BF9FCEF0D13}" srcOrd="2" destOrd="0" presId="urn:microsoft.com/office/officeart/2018/2/layout/IconVerticalSolidList"/>
    <dgm:cxn modelId="{8F5AD3F7-FA21-4BEB-97D7-F13E59A83264}" type="presParOf" srcId="{0C69887B-6AFD-4F48-A187-05D11776E444}" destId="{4A7B2425-A51E-4168-9DD2-0289A0B8E9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E9E-F9A6-4168-B5B0-92BC556E685B}">
      <dsp:nvSpPr>
        <dsp:cNvPr id="0" name=""/>
        <dsp:cNvSpPr/>
      </dsp:nvSpPr>
      <dsp:spPr>
        <a:xfrm>
          <a:off x="0" y="1724"/>
          <a:ext cx="7161017" cy="873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68442-B859-4260-B3D9-162318312F23}">
      <dsp:nvSpPr>
        <dsp:cNvPr id="0" name=""/>
        <dsp:cNvSpPr/>
      </dsp:nvSpPr>
      <dsp:spPr>
        <a:xfrm>
          <a:off x="264347" y="198346"/>
          <a:ext cx="480631" cy="480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1394-1BA6-4BF6-851E-31972FA34CD6}">
      <dsp:nvSpPr>
        <dsp:cNvPr id="0" name=""/>
        <dsp:cNvSpPr/>
      </dsp:nvSpPr>
      <dsp:spPr>
        <a:xfrm>
          <a:off x="1009327" y="1724"/>
          <a:ext cx="6151689" cy="8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5" tIns="92485" rIns="92485" bIns="92485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/>
            <a:t>Player</a:t>
          </a:r>
          <a:r>
            <a:rPr lang="fi-FI" sz="2200" kern="1200">
              <a:latin typeface="Calibri Light" panose="020F0302020204030204"/>
            </a:rPr>
            <a:t> character</a:t>
          </a:r>
          <a:endParaRPr lang="en-US" sz="2200" kern="1200">
            <a:latin typeface="Calibri Light" panose="020F0302020204030204"/>
          </a:endParaRPr>
        </a:p>
      </dsp:txBody>
      <dsp:txXfrm>
        <a:off x="1009327" y="1724"/>
        <a:ext cx="6151689" cy="873876"/>
      </dsp:txXfrm>
    </dsp:sp>
    <dsp:sp modelId="{9703ADBB-04F9-4601-A7E9-03E50F22F9AF}">
      <dsp:nvSpPr>
        <dsp:cNvPr id="0" name=""/>
        <dsp:cNvSpPr/>
      </dsp:nvSpPr>
      <dsp:spPr>
        <a:xfrm>
          <a:off x="0" y="1094069"/>
          <a:ext cx="7161017" cy="873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60D34-0DC2-4D6B-9AF2-6D44133FB0F7}">
      <dsp:nvSpPr>
        <dsp:cNvPr id="0" name=""/>
        <dsp:cNvSpPr/>
      </dsp:nvSpPr>
      <dsp:spPr>
        <a:xfrm>
          <a:off x="264347" y="1290691"/>
          <a:ext cx="480631" cy="480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99B1A-2C53-4BDA-8F68-582DDFFFA350}">
      <dsp:nvSpPr>
        <dsp:cNvPr id="0" name=""/>
        <dsp:cNvSpPr/>
      </dsp:nvSpPr>
      <dsp:spPr>
        <a:xfrm>
          <a:off x="1009327" y="1094069"/>
          <a:ext cx="6151689" cy="8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5" tIns="92485" rIns="92485" bIns="924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/>
            <a:t> Walk cycle</a:t>
          </a:r>
          <a:endParaRPr lang="en-US" sz="2200" kern="1200"/>
        </a:p>
      </dsp:txBody>
      <dsp:txXfrm>
        <a:off x="1009327" y="1094069"/>
        <a:ext cx="6151689" cy="873876"/>
      </dsp:txXfrm>
    </dsp:sp>
    <dsp:sp modelId="{D803C174-6258-4AB1-B9FF-2B182785D947}">
      <dsp:nvSpPr>
        <dsp:cNvPr id="0" name=""/>
        <dsp:cNvSpPr/>
      </dsp:nvSpPr>
      <dsp:spPr>
        <a:xfrm>
          <a:off x="0" y="2186415"/>
          <a:ext cx="7161017" cy="873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24301-8D89-4D59-8757-A3A851E9FA77}">
      <dsp:nvSpPr>
        <dsp:cNvPr id="0" name=""/>
        <dsp:cNvSpPr/>
      </dsp:nvSpPr>
      <dsp:spPr>
        <a:xfrm>
          <a:off x="264347" y="2383037"/>
          <a:ext cx="480631" cy="480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0916B-E63A-457D-9727-641C0A392092}">
      <dsp:nvSpPr>
        <dsp:cNvPr id="0" name=""/>
        <dsp:cNvSpPr/>
      </dsp:nvSpPr>
      <dsp:spPr>
        <a:xfrm>
          <a:off x="1009327" y="2186415"/>
          <a:ext cx="6151689" cy="8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5" tIns="92485" rIns="92485" bIns="924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/>
            <a:t> Crouch/slide</a:t>
          </a:r>
          <a:endParaRPr lang="en-US" sz="2200" kern="1200"/>
        </a:p>
      </dsp:txBody>
      <dsp:txXfrm>
        <a:off x="1009327" y="2186415"/>
        <a:ext cx="6151689" cy="873876"/>
      </dsp:txXfrm>
    </dsp:sp>
    <dsp:sp modelId="{38B74E43-758F-4235-937A-7F0599223403}">
      <dsp:nvSpPr>
        <dsp:cNvPr id="0" name=""/>
        <dsp:cNvSpPr/>
      </dsp:nvSpPr>
      <dsp:spPr>
        <a:xfrm>
          <a:off x="0" y="3278760"/>
          <a:ext cx="7161017" cy="8738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EAE86-2867-4206-AFB0-2FFC86FA24E5}">
      <dsp:nvSpPr>
        <dsp:cNvPr id="0" name=""/>
        <dsp:cNvSpPr/>
      </dsp:nvSpPr>
      <dsp:spPr>
        <a:xfrm>
          <a:off x="264347" y="3475382"/>
          <a:ext cx="480631" cy="480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70459-714B-4213-A8CF-947E5C72E092}">
      <dsp:nvSpPr>
        <dsp:cNvPr id="0" name=""/>
        <dsp:cNvSpPr/>
      </dsp:nvSpPr>
      <dsp:spPr>
        <a:xfrm>
          <a:off x="1009327" y="3278760"/>
          <a:ext cx="6151689" cy="873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5" tIns="92485" rIns="92485" bIns="92485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>
              <a:latin typeface="Calibri Light" panose="020F0302020204030204"/>
            </a:rPr>
            <a:t> </a:t>
          </a:r>
          <a:r>
            <a:rPr lang="fi-FI" sz="2200" kern="1200" dirty="0" err="1">
              <a:latin typeface="Calibri Light" panose="020F0302020204030204"/>
            </a:rPr>
            <a:t>Jump</a:t>
          </a:r>
          <a:endParaRPr lang="en-US" sz="2200" kern="1200" dirty="0" err="1"/>
        </a:p>
      </dsp:txBody>
      <dsp:txXfrm>
        <a:off x="1009327" y="3278760"/>
        <a:ext cx="6151689" cy="873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12B6A-0F92-4898-AEC5-EDFDFBF2AF4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46621-7085-4855-9923-E2C14B521DC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78DE-8ABD-48AB-9600-26F43D1710A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>
              <a:latin typeface="Calibri Light" panose="020F0302020204030204"/>
            </a:rPr>
            <a:t>Jumping over</a:t>
          </a:r>
          <a:endParaRPr lang="en-US" sz="2500" kern="1200"/>
        </a:p>
      </dsp:txBody>
      <dsp:txXfrm>
        <a:off x="1941716" y="718"/>
        <a:ext cx="4571887" cy="1681139"/>
      </dsp:txXfrm>
    </dsp:sp>
    <dsp:sp modelId="{DB9B6F51-8BEE-41E2-85C3-C6F2D889127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92CB3-51A6-4E1A-BF12-8A45684177E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377F-24AE-49FE-A510-DCD86D6F054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>
              <a:latin typeface="Calibri Light" panose="020F0302020204030204"/>
            </a:rPr>
            <a:t>Sliding under</a:t>
          </a:r>
          <a:endParaRPr lang="en-US" sz="2500" kern="1200"/>
        </a:p>
      </dsp:txBody>
      <dsp:txXfrm>
        <a:off x="1941716" y="2102143"/>
        <a:ext cx="4571887" cy="1681139"/>
      </dsp:txXfrm>
    </dsp:sp>
    <dsp:sp modelId="{48C51F66-B038-43A5-AAE6-64F78A29B99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CDB03-504C-4862-B333-E66B752A1D2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B2425-A51E-4168-9DD2-0289A0B8E94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>
              <a:latin typeface="Calibri Light" panose="020F0302020204030204"/>
            </a:rPr>
            <a:t>Blocking lane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10.11.2022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fi-FI" sz="4800" dirty="0">
                <a:cs typeface="Calibri Light"/>
              </a:rPr>
              <a:t>P</a:t>
            </a:r>
            <a:r>
              <a:rPr lang="fi-FI" sz="4800" dirty="0">
                <a:solidFill>
                  <a:srgbClr val="FF0000"/>
                </a:solidFill>
                <a:cs typeface="Calibri Light"/>
              </a:rPr>
              <a:t>O</a:t>
            </a:r>
            <a:r>
              <a:rPr lang="fi-FI" sz="4800" dirty="0">
                <a:cs typeface="Calibri Light"/>
              </a:rPr>
              <a:t>LAR MOVE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i-FI" sz="1100" dirty="0" err="1">
                <a:cs typeface="Calibri"/>
              </a:rPr>
              <a:t>by</a:t>
            </a:r>
            <a:endParaRPr lang="fi-FI" sz="1100" dirty="0">
              <a:cs typeface="Calibri"/>
            </a:endParaRPr>
          </a:p>
          <a:p>
            <a:pPr algn="l"/>
            <a:r>
              <a:rPr lang="fi-FI" sz="1100" dirty="0" err="1">
                <a:cs typeface="Calibri"/>
              </a:rPr>
              <a:t>Bastian</a:t>
            </a:r>
            <a:r>
              <a:rPr lang="fi-FI" sz="1100" dirty="0">
                <a:cs typeface="Calibri"/>
              </a:rPr>
              <a:t> Walter, Riku Tuisku and </a:t>
            </a:r>
            <a:r>
              <a:rPr lang="fi-FI" sz="1100" dirty="0" err="1">
                <a:cs typeface="Calibri"/>
              </a:rPr>
              <a:t>Aleksandar</a:t>
            </a:r>
            <a:r>
              <a:rPr lang="fi-FI" sz="1100" dirty="0">
                <a:cs typeface="Calibri"/>
              </a:rPr>
              <a:t> </a:t>
            </a:r>
            <a:r>
              <a:rPr lang="fi-FI" sz="1100" dirty="0" err="1">
                <a:cs typeface="Calibri"/>
              </a:rPr>
              <a:t>Raynov</a:t>
            </a:r>
            <a:endParaRPr lang="fi-FI" sz="1100" dirty="0">
              <a:cs typeface="Calibri"/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3082A79-D784-9AC6-A9D5-86C4C329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 dirty="0" err="1">
                <a:solidFill>
                  <a:srgbClr val="FFFFFF"/>
                </a:solidFill>
                <a:cs typeface="Calibri Light"/>
              </a:rPr>
              <a:t>About</a:t>
            </a:r>
            <a:r>
              <a:rPr lang="fi-FI" sz="4000" dirty="0">
                <a:solidFill>
                  <a:srgbClr val="FFFFFF"/>
                </a:solidFill>
                <a:cs typeface="Calibri Light"/>
              </a:rPr>
              <a:t> us</a:t>
            </a:r>
            <a:endParaRPr lang="fi-FI" dirty="0"/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16B169BF-72F4-54A5-6A5E-37E910293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340" y="1715897"/>
            <a:ext cx="5771768" cy="5027994"/>
          </a:xfrm>
        </p:spPr>
      </p:pic>
    </p:spTree>
    <p:extLst>
      <p:ext uri="{BB962C8B-B14F-4D97-AF65-F5344CB8AC3E}">
        <p14:creationId xmlns:p14="http://schemas.microsoft.com/office/powerpoint/2010/main" val="27880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5826407-2A33-0B17-666B-BF77D03E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i-FI" sz="4000">
                <a:solidFill>
                  <a:srgbClr val="FFFFFF"/>
                </a:solidFill>
                <a:cs typeface="Calibri Light"/>
              </a:rPr>
              <a:t>Sensor</a:t>
            </a:r>
            <a:endParaRPr lang="fi-FI" sz="4000">
              <a:solidFill>
                <a:srgbClr val="FFFFFF"/>
              </a:solidFill>
            </a:endParaRPr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CC3A2ED7-C8E6-B34D-2C44-9B025EB7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780" y="1243883"/>
            <a:ext cx="7795342" cy="4359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err="1">
                <a:cs typeface="Calibri"/>
              </a:rPr>
              <a:t>Hardcoded</a:t>
            </a:r>
            <a:r>
              <a:rPr lang="fi-FI">
                <a:cs typeface="Calibri"/>
              </a:rPr>
              <a:t> </a:t>
            </a:r>
            <a:r>
              <a:rPr lang="fi-FI" err="1">
                <a:cs typeface="Calibri"/>
              </a:rPr>
              <a:t>connection</a:t>
            </a:r>
            <a:endParaRPr lang="fi-FI">
              <a:cs typeface="Calibri"/>
            </a:endParaRPr>
          </a:p>
          <a:p>
            <a:r>
              <a:rPr lang="fi-FI">
                <a:cs typeface="Calibri"/>
              </a:rPr>
              <a:t>Data </a:t>
            </a:r>
            <a:r>
              <a:rPr lang="fi-FI" err="1">
                <a:cs typeface="Calibri"/>
              </a:rPr>
              <a:t>comes</a:t>
            </a:r>
            <a:r>
              <a:rPr lang="fi-FI">
                <a:cs typeface="Calibri"/>
              </a:rPr>
              <a:t> in </a:t>
            </a:r>
            <a:r>
              <a:rPr lang="fi-FI" err="1">
                <a:cs typeface="Calibri"/>
              </a:rPr>
              <a:t>batches</a:t>
            </a:r>
            <a:endParaRPr lang="fi-FI"/>
          </a:p>
          <a:p>
            <a:r>
              <a:rPr lang="fi-FI">
                <a:cs typeface="Calibri"/>
              </a:rPr>
              <a:t>Average out data </a:t>
            </a:r>
          </a:p>
          <a:p>
            <a:r>
              <a:rPr lang="fi-FI" err="1">
                <a:cs typeface="Calibri"/>
              </a:rPr>
              <a:t>Threshold</a:t>
            </a:r>
            <a:r>
              <a:rPr lang="fi-FI">
                <a:cs typeface="Calibri"/>
              </a:rPr>
              <a:t> for input</a:t>
            </a:r>
          </a:p>
          <a:p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17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5826407-2A33-0B17-666B-BF77D03E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i-FI" sz="4000">
                <a:solidFill>
                  <a:srgbClr val="FFFFFF"/>
                </a:solidFill>
                <a:cs typeface="Calibri Light"/>
              </a:rPr>
              <a:t>Sensor</a:t>
            </a:r>
            <a:endParaRPr lang="fi-FI" sz="4000">
              <a:solidFill>
                <a:srgbClr val="FFFFFF"/>
              </a:solidFill>
            </a:endParaRPr>
          </a:p>
        </p:txBody>
      </p:sp>
      <p:pic>
        <p:nvPicPr>
          <p:cNvPr id="5" name="Kuva 5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B8A610B-1C6A-7F02-B698-6C662A81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328" y="477415"/>
            <a:ext cx="2723584" cy="5906563"/>
          </a:xfrm>
        </p:spPr>
      </p:pic>
      <p:pic>
        <p:nvPicPr>
          <p:cNvPr id="4" name="Kuva 4">
            <a:extLst>
              <a:ext uri="{FF2B5EF4-FFF2-40B4-BE49-F238E27FC236}">
                <a16:creationId xmlns:a16="http://schemas.microsoft.com/office/drawing/2014/main" id="{8C37E860-E603-0A96-ECB5-D659B8CD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95" y="473654"/>
            <a:ext cx="2739189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5826407-2A33-0B17-666B-BF77D03E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i-FI" sz="4000">
                <a:solidFill>
                  <a:srgbClr val="FFFFFF"/>
                </a:solidFill>
                <a:cs typeface="Calibri Light"/>
              </a:rPr>
              <a:t>Sensor</a:t>
            </a:r>
            <a:endParaRPr lang="fi-FI" sz="4000">
              <a:solidFill>
                <a:srgbClr val="FFFFFF"/>
              </a:solidFill>
            </a:endParaRPr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CC3A2ED7-C8E6-B34D-2C44-9B025EB7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780" y="1243883"/>
            <a:ext cx="7795342" cy="4359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More </a:t>
            </a:r>
            <a:r>
              <a:rPr lang="fi-FI" err="1">
                <a:cs typeface="Calibri"/>
              </a:rPr>
              <a:t>generalized</a:t>
            </a:r>
            <a:r>
              <a:rPr lang="fi-FI">
                <a:cs typeface="Calibri"/>
              </a:rPr>
              <a:t> </a:t>
            </a:r>
            <a:r>
              <a:rPr lang="fi-FI" err="1">
                <a:cs typeface="Calibri"/>
              </a:rPr>
              <a:t>connection</a:t>
            </a:r>
            <a:r>
              <a:rPr lang="fi-FI">
                <a:cs typeface="Calibri"/>
              </a:rPr>
              <a:t> to </a:t>
            </a:r>
            <a:r>
              <a:rPr lang="fi-FI" err="1">
                <a:cs typeface="Calibri"/>
              </a:rPr>
              <a:t>device</a:t>
            </a:r>
            <a:endParaRPr lang="fi-FI" err="1"/>
          </a:p>
          <a:p>
            <a:r>
              <a:rPr lang="fi-FI" err="1">
                <a:cs typeface="Calibri"/>
              </a:rPr>
              <a:t>Directional</a:t>
            </a:r>
            <a:r>
              <a:rPr lang="fi-FI">
                <a:cs typeface="Calibri"/>
              </a:rPr>
              <a:t> Input</a:t>
            </a:r>
          </a:p>
          <a:p>
            <a:r>
              <a:rPr lang="fi-FI" err="1">
                <a:cs typeface="Calibri"/>
              </a:rPr>
              <a:t>Smaller</a:t>
            </a:r>
            <a:r>
              <a:rPr lang="fi-FI">
                <a:cs typeface="Calibri"/>
              </a:rPr>
              <a:t> </a:t>
            </a:r>
            <a:r>
              <a:rPr lang="fi-FI" err="1">
                <a:cs typeface="Calibri"/>
              </a:rPr>
              <a:t>sampeling</a:t>
            </a:r>
            <a:r>
              <a:rPr lang="fi-FI">
                <a:cs typeface="Calibri"/>
              </a:rPr>
              <a:t> </a:t>
            </a:r>
            <a:r>
              <a:rPr lang="fi-FI" err="1">
                <a:cs typeface="Calibri"/>
              </a:rPr>
              <a:t>range</a:t>
            </a:r>
            <a:endParaRPr lang="fi-FI">
              <a:cs typeface="Calibri"/>
            </a:endParaRPr>
          </a:p>
          <a:p>
            <a:endParaRPr lang="fi-FI">
              <a:cs typeface="Calibri"/>
            </a:endParaRPr>
          </a:p>
          <a:p>
            <a:endParaRPr lang="fi-FI">
              <a:cs typeface="Calibri"/>
            </a:endParaRPr>
          </a:p>
          <a:p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54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0719E5D4-7C9C-8017-0107-88081C3D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99" y="3085290"/>
            <a:ext cx="4260814" cy="1469980"/>
          </a:xfrm>
          <a:prstGeom prst="rect">
            <a:avLst/>
          </a:pr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DC6A5D-6AEB-3BC8-1772-F67E5623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i-FI" dirty="0" err="1">
                <a:cs typeface="Calibri Light"/>
              </a:rPr>
              <a:t>Game</a:t>
            </a:r>
            <a:r>
              <a:rPr lang="fi-FI" dirty="0">
                <a:cs typeface="Calibri Light"/>
              </a:rPr>
              <a:t> </a:t>
            </a:r>
            <a:r>
              <a:rPr lang="fi-FI" dirty="0" err="1">
                <a:cs typeface="Calibri Light"/>
              </a:rPr>
              <a:t>art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DBC9C4-A5A0-B2F8-F3A7-52F8DD9E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sz="2000" dirty="0" err="1">
                <a:cs typeface="Calibri"/>
              </a:rPr>
              <a:t>The</a:t>
            </a:r>
            <a:r>
              <a:rPr lang="fi-FI" sz="2000" dirty="0">
                <a:cs typeface="Calibri"/>
              </a:rPr>
              <a:t> </a:t>
            </a:r>
            <a:r>
              <a:rPr lang="fi-FI" sz="2000" dirty="0" err="1">
                <a:cs typeface="Calibri"/>
              </a:rPr>
              <a:t>theme</a:t>
            </a:r>
            <a:r>
              <a:rPr lang="fi-FI" sz="2000" dirty="0">
                <a:cs typeface="Calibri"/>
              </a:rPr>
              <a:t> of </a:t>
            </a:r>
            <a:r>
              <a:rPr lang="fi-FI" sz="2000" dirty="0" err="1">
                <a:cs typeface="Calibri"/>
              </a:rPr>
              <a:t>the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game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has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been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decided</a:t>
            </a:r>
            <a:r>
              <a:rPr lang="fi-FI" sz="2000" dirty="0">
                <a:cs typeface="Calibri"/>
              </a:rPr>
              <a:t> to </a:t>
            </a:r>
            <a:r>
              <a:rPr lang="fi-FI" sz="2000" dirty="0" err="1">
                <a:cs typeface="Calibri"/>
              </a:rPr>
              <a:t>be</a:t>
            </a:r>
            <a:r>
              <a:rPr lang="fi-FI" sz="2000" dirty="0">
                <a:cs typeface="Calibri"/>
              </a:rPr>
              <a:t> in a </a:t>
            </a:r>
            <a:r>
              <a:rPr lang="fi-FI" sz="2000" dirty="0" err="1">
                <a:cs typeface="Calibri"/>
              </a:rPr>
              <a:t>neighborhood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area</a:t>
            </a:r>
            <a:r>
              <a:rPr lang="fi-FI" sz="2000" dirty="0">
                <a:cs typeface="Calibri"/>
              </a:rPr>
              <a:t>, </a:t>
            </a:r>
            <a:r>
              <a:rPr lang="fi-FI" sz="2000" dirty="0" err="1">
                <a:cs typeface="Calibri"/>
              </a:rPr>
              <a:t>where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the</a:t>
            </a:r>
            <a:r>
              <a:rPr lang="fi-FI" sz="2000" dirty="0">
                <a:cs typeface="Calibri"/>
              </a:rPr>
              <a:t> main </a:t>
            </a:r>
            <a:r>
              <a:rPr lang="fi-FI" sz="2000" dirty="0" err="1">
                <a:cs typeface="Calibri"/>
              </a:rPr>
              <a:t>character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will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evade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incoming</a:t>
            </a:r>
            <a:r>
              <a:rPr lang="fi-FI" sz="2000" dirty="0">
                <a:cs typeface="Calibri"/>
              </a:rPr>
              <a:t> </a:t>
            </a:r>
            <a:r>
              <a:rPr lang="fi-FI" sz="2000" dirty="0" err="1">
                <a:cs typeface="Calibri"/>
              </a:rPr>
              <a:t>objects</a:t>
            </a:r>
            <a:r>
              <a:rPr lang="fi-FI" sz="2000" dirty="0">
                <a:cs typeface="Calibri"/>
              </a:rPr>
              <a:t>. </a:t>
            </a:r>
          </a:p>
          <a:p>
            <a:pPr marL="0" indent="0">
              <a:buNone/>
            </a:pPr>
            <a:endParaRPr lang="fi-FI" sz="2000" dirty="0">
              <a:cs typeface="Calibri"/>
            </a:endParaRPr>
          </a:p>
          <a:p>
            <a:pPr marL="0" indent="0">
              <a:buNone/>
            </a:pPr>
            <a:endParaRPr lang="fi-FI" sz="2000" dirty="0">
              <a:cs typeface="Calibri"/>
            </a:endParaRPr>
          </a:p>
          <a:p>
            <a:pPr marL="0" indent="0">
              <a:buNone/>
            </a:pPr>
            <a:endParaRPr lang="fi-FI" sz="2000" dirty="0">
              <a:cs typeface="Calibri"/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1D38730F-8E1D-FF8B-48A6-8F9AFFD0A442}"/>
              </a:ext>
            </a:extLst>
          </p:cNvPr>
          <p:cNvSpPr txBox="1"/>
          <p:nvPr/>
        </p:nvSpPr>
        <p:spPr>
          <a:xfrm>
            <a:off x="8890000" y="2552095"/>
            <a:ext cx="2050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solidFill>
                  <a:schemeClr val="bg1"/>
                </a:solidFill>
                <a:latin typeface="Verdana Pro"/>
                <a:cs typeface="Calibri"/>
              </a:rPr>
              <a:t>Made </a:t>
            </a:r>
            <a:r>
              <a:rPr lang="fi-FI" dirty="0" err="1">
                <a:solidFill>
                  <a:schemeClr val="bg1"/>
                </a:solidFill>
                <a:latin typeface="Verdana Pro"/>
                <a:cs typeface="Calibri"/>
              </a:rPr>
              <a:t>with</a:t>
            </a:r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676CB62B-1155-1090-F1B3-DD71E99F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04" y="564823"/>
            <a:ext cx="2743200" cy="16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3C09840-6AA8-D6C6-AA04-994BCE51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fi-FI" sz="3200" dirty="0">
                <a:cs typeface="Calibri Light"/>
              </a:rPr>
              <a:t>Player </a:t>
            </a:r>
            <a:r>
              <a:rPr lang="fi-FI" sz="3200" dirty="0" err="1">
                <a:cs typeface="Calibri Light"/>
              </a:rPr>
              <a:t>model</a:t>
            </a:r>
            <a:r>
              <a:rPr lang="fi-FI" sz="3200" dirty="0">
                <a:cs typeface="Calibri Light"/>
              </a:rPr>
              <a:t> </a:t>
            </a:r>
            <a:r>
              <a:rPr lang="fi-FI" sz="3200" dirty="0" err="1">
                <a:cs typeface="Calibri Light"/>
              </a:rPr>
              <a:t>objects</a:t>
            </a: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46ED664A-0B0E-4DD1-2920-27715E16D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0946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0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>
            <a:extLst>
              <a:ext uri="{FF2B5EF4-FFF2-40B4-BE49-F238E27FC236}">
                <a16:creationId xmlns:a16="http://schemas.microsoft.com/office/drawing/2014/main" id="{74DEA32D-DC21-471A-97C9-7A43FF59A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uva 9" descr="Kuva, joka sisältää kohteen siluetti&#10;&#10;Kuvaus luotu automaattisesti">
            <a:extLst>
              <a:ext uri="{FF2B5EF4-FFF2-40B4-BE49-F238E27FC236}">
                <a16:creationId xmlns:a16="http://schemas.microsoft.com/office/drawing/2014/main" id="{15436497-38A6-A27D-66D1-73808000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61" y="321732"/>
            <a:ext cx="720506" cy="1811443"/>
          </a:xfrm>
          <a:prstGeom prst="rect">
            <a:avLst/>
          </a:prstGeom>
        </p:spPr>
      </p:pic>
      <p:pic>
        <p:nvPicPr>
          <p:cNvPr id="6" name="Kuva 6" descr="Kuva, joka sisältää kohteen siluetti&#10;&#10;Kuvaus luotu automaattisesti">
            <a:extLst>
              <a:ext uri="{FF2B5EF4-FFF2-40B4-BE49-F238E27FC236}">
                <a16:creationId xmlns:a16="http://schemas.microsoft.com/office/drawing/2014/main" id="{0761281B-C8A6-2C6B-6941-75D8E26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221" y="2426124"/>
            <a:ext cx="720047" cy="1811442"/>
          </a:xfrm>
          <a:prstGeom prst="rect">
            <a:avLst/>
          </a:prstGeom>
        </p:spPr>
      </p:pic>
      <p:pic>
        <p:nvPicPr>
          <p:cNvPr id="8" name="Kuva 8" descr="Kuva, joka sisältää kohteen siluetti&#10;&#10;Kuvaus luotu automaattisesti">
            <a:extLst>
              <a:ext uri="{FF2B5EF4-FFF2-40B4-BE49-F238E27FC236}">
                <a16:creationId xmlns:a16="http://schemas.microsoft.com/office/drawing/2014/main" id="{56C004D3-578E-3CC8-4B01-A724181F4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939" y="4559299"/>
            <a:ext cx="714327" cy="1797050"/>
          </a:xfrm>
          <a:prstGeom prst="rect">
            <a:avLst/>
          </a:prstGeom>
        </p:spPr>
      </p:pic>
      <p:sp>
        <p:nvSpPr>
          <p:cNvPr id="34" name="Freeform 3">
            <a:extLst>
              <a:ext uri="{FF2B5EF4-FFF2-40B4-BE49-F238E27FC236}">
                <a16:creationId xmlns:a16="http://schemas.microsoft.com/office/drawing/2014/main" id="{7695D806-0BD6-41DF-81C3-D8C135B4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5351B1B0-ABAE-4DCC-9C3E-ACDF4485F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C1F5C3A-D8D1-ABC5-A5AE-17F52314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Player models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022E07E-F663-2B61-DB3C-98C4CE40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0" y="2600688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Walk cycle</a:t>
            </a:r>
          </a:p>
        </p:txBody>
      </p:sp>
    </p:spTree>
    <p:extLst>
      <p:ext uri="{BB962C8B-B14F-4D97-AF65-F5344CB8AC3E}">
        <p14:creationId xmlns:p14="http://schemas.microsoft.com/office/powerpoint/2010/main" val="66354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F026CF1-603C-B7CC-BF75-AB219D9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  <a:cs typeface="Calibri Light"/>
              </a:rPr>
              <a:t>Player models</a:t>
            </a:r>
            <a:endParaRPr lang="fi-FI">
              <a:solidFill>
                <a:srgbClr val="FFFFFF"/>
              </a:solidFill>
            </a:endParaRPr>
          </a:p>
        </p:txBody>
      </p:sp>
      <p:pic>
        <p:nvPicPr>
          <p:cNvPr id="4" name="Kuva 4" descr="Kuva, joka sisältää kohteen siluetti&#10;&#10;Kuvaus luotu automaattisesti">
            <a:extLst>
              <a:ext uri="{FF2B5EF4-FFF2-40B4-BE49-F238E27FC236}">
                <a16:creationId xmlns:a16="http://schemas.microsoft.com/office/drawing/2014/main" id="{C9678C8F-0F1F-E6B0-BF70-4B10A44F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8" y="478232"/>
            <a:ext cx="948566" cy="2789902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uva 5" descr="Kuva, joka sisältää kohteen siluetti, kevyt&#10;&#10;Kuvaus luotu automaattisesti">
            <a:extLst>
              <a:ext uri="{FF2B5EF4-FFF2-40B4-BE49-F238E27FC236}">
                <a16:creationId xmlns:a16="http://schemas.microsoft.com/office/drawing/2014/main" id="{ED3B62AA-BBD1-F82D-E1E8-D6E8630D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01" y="3589867"/>
            <a:ext cx="1031900" cy="278892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A4ED05-19A0-BC9E-4A4D-9C67E0AE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>
                <a:solidFill>
                  <a:srgbClr val="FFFFFF"/>
                </a:solidFill>
                <a:cs typeface="Calibri"/>
              </a:rPr>
              <a:t>Jump </a:t>
            </a:r>
          </a:p>
          <a:p>
            <a:r>
              <a:rPr lang="fi-FI" sz="2400">
                <a:solidFill>
                  <a:srgbClr val="FFFFFF"/>
                </a:solidFill>
                <a:cs typeface="Calibri"/>
              </a:rPr>
              <a:t>Crouch</a:t>
            </a:r>
          </a:p>
        </p:txBody>
      </p:sp>
    </p:spTree>
    <p:extLst>
      <p:ext uri="{BB962C8B-B14F-4D97-AF65-F5344CB8AC3E}">
        <p14:creationId xmlns:p14="http://schemas.microsoft.com/office/powerpoint/2010/main" val="65531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A605449-AB76-C57E-73BB-5093C2CE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  <a:cs typeface="Calibri Light"/>
              </a:rPr>
              <a:t>Obstacle objects</a:t>
            </a:r>
            <a:endParaRPr lang="fi-FI">
              <a:solidFill>
                <a:srgbClr val="FFFFFF"/>
              </a:solidFill>
            </a:endParaRP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4F8833E2-F5A5-0566-0640-883B82062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939581"/>
              </p:ext>
            </p:extLst>
          </p:nvPr>
        </p:nvGraphicFramePr>
        <p:xfrm>
          <a:off x="5145919" y="464876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34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Kuva 7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5E45C018-825C-FD41-8273-42F033EE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46" y="1108946"/>
            <a:ext cx="1514105" cy="184647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25EA7C-BF00-F7F5-10FC-C5E3F194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3154637"/>
            <a:ext cx="5690043" cy="2277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>
                <a:cs typeface="Calibri"/>
              </a:rPr>
              <a:t>A trash can for jumping over</a:t>
            </a:r>
          </a:p>
          <a:p>
            <a:r>
              <a:rPr lang="fi-FI" sz="2400">
                <a:cs typeface="Calibri"/>
              </a:rPr>
              <a:t>Final version of the trash can and the old version</a:t>
            </a:r>
          </a:p>
          <a:p>
            <a:endParaRPr lang="fi-FI" sz="2400" dirty="0">
              <a:cs typeface="Calibri"/>
            </a:endParaRPr>
          </a:p>
          <a:p>
            <a:endParaRPr lang="fi-FI" sz="2400">
              <a:cs typeface="Calibri"/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383D1610-05BA-6C27-CC17-7E093DF9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83" y="2102491"/>
            <a:ext cx="2083222" cy="3217333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CA1F9952-2FD2-CCCB-4418-9FEA11B9A55E}"/>
              </a:ext>
            </a:extLst>
          </p:cNvPr>
          <p:cNvSpPr txBox="1"/>
          <p:nvPr/>
        </p:nvSpPr>
        <p:spPr>
          <a:xfrm>
            <a:off x="1081424" y="1654598"/>
            <a:ext cx="28041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>
                <a:cs typeface="Calibri"/>
              </a:rPr>
              <a:t>Object for jumping over</a:t>
            </a:r>
          </a:p>
        </p:txBody>
      </p:sp>
    </p:spTree>
    <p:extLst>
      <p:ext uri="{BB962C8B-B14F-4D97-AF65-F5344CB8AC3E}">
        <p14:creationId xmlns:p14="http://schemas.microsoft.com/office/powerpoint/2010/main" val="33701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03BA9E-24C2-3FBD-4CD8-F4A89368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Technologies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uva 5">
            <a:extLst>
              <a:ext uri="{FF2B5EF4-FFF2-40B4-BE49-F238E27FC236}">
                <a16:creationId xmlns:a16="http://schemas.microsoft.com/office/drawing/2014/main" id="{B040E52F-9FAF-CB43-606C-BC92E481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15" y="581911"/>
            <a:ext cx="2343150" cy="80160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56DF4DDF-E6A7-771C-861E-4F042467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0302" y="1738605"/>
            <a:ext cx="1827742" cy="936717"/>
          </a:xfrm>
          <a:prstGeom prst="rect">
            <a:avLst/>
          </a:prstGeom>
        </p:spPr>
      </p:pic>
      <p:pic>
        <p:nvPicPr>
          <p:cNvPr id="7" name="Kuva 8">
            <a:extLst>
              <a:ext uri="{FF2B5EF4-FFF2-40B4-BE49-F238E27FC236}">
                <a16:creationId xmlns:a16="http://schemas.microsoft.com/office/drawing/2014/main" id="{45C04E9E-A1C8-52AD-A7E4-245A004A6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1" y="3431753"/>
            <a:ext cx="2560611" cy="2974828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6607C7D5-2C09-7D22-8DCB-96B6B7A83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24" y="741980"/>
            <a:ext cx="2260711" cy="14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ACC0FBF7-E6A4-5C3D-E4F9-3C704140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34" y="136422"/>
            <a:ext cx="2842434" cy="523951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4CEED81-63DD-2D21-79C5-8C940311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for sliding under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4F5F25-91DA-CD15-BBA4-5CBFAA17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4912"/>
            <a:ext cx="3209544" cy="24150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900" kern="1200">
                <a:latin typeface="+mn-lt"/>
                <a:ea typeface="+mn-ea"/>
                <a:cs typeface="+mn-cs"/>
              </a:rPr>
              <a:t>A bench for sliding under, but at the moment it looks like something you can jump on too.</a:t>
            </a:r>
          </a:p>
          <a:p>
            <a:pPr marL="0" indent="0">
              <a:buNone/>
            </a:pPr>
            <a:r>
              <a:rPr lang="en-US" sz="1900" dirty="0">
                <a:cs typeface="Calibri"/>
              </a:rPr>
              <a:t>Mailbox was the first version of the object to slide under, </a:t>
            </a:r>
            <a:r>
              <a:rPr lang="en-US" sz="1900">
                <a:cs typeface="Calibri"/>
              </a:rPr>
              <a:t>but it seemed quite silly for a mailbox to appear in the middle of the road</a:t>
            </a:r>
            <a:endParaRPr lang="en-US" sz="1900" dirty="0">
              <a:cs typeface="Calibri"/>
            </a:endParaRPr>
          </a:p>
        </p:txBody>
      </p:sp>
      <p:pic>
        <p:nvPicPr>
          <p:cNvPr id="5" name="Kuva 5">
            <a:extLst>
              <a:ext uri="{FF2B5EF4-FFF2-40B4-BE49-F238E27FC236}">
                <a16:creationId xmlns:a16="http://schemas.microsoft.com/office/drawing/2014/main" id="{42351C17-42A0-1C6D-CA85-3291C019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84" y="3349022"/>
            <a:ext cx="1763982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F5719B7-7CA0-9E2D-D7A0-34C6C0D5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fi-FI" sz="4000">
                <a:cs typeface="Calibri Light"/>
              </a:rPr>
              <a:t>Object for blocking 1 lane</a:t>
            </a:r>
            <a:endParaRPr lang="fi-FI" sz="40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560B0E-9338-6041-B173-43FFED74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 grandma was decided to the blocking object for blocking a </a:t>
            </a:r>
            <a:r>
              <a:rPr lang="en-US" sz="2000" dirty="0">
                <a:cs typeface="Calibri"/>
              </a:rPr>
              <a:t>lane.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A fence was the first version of the object to block a lane, but it was later changed to be a grandma </a:t>
            </a:r>
            <a:endParaRPr lang="en-US" sz="2000">
              <a:cs typeface="Calibri"/>
            </a:endParaRPr>
          </a:p>
        </p:txBody>
      </p:sp>
      <p:pic>
        <p:nvPicPr>
          <p:cNvPr id="4" name="Kuva 4" descr="Kuva, joka sisältää kohteen nuoli&#10;&#10;Kuvaus luotu automaattisesti">
            <a:extLst>
              <a:ext uri="{FF2B5EF4-FFF2-40B4-BE49-F238E27FC236}">
                <a16:creationId xmlns:a16="http://schemas.microsoft.com/office/drawing/2014/main" id="{69C628A6-F744-19A6-7A3C-B110B9FB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1433801" cy="2770632"/>
          </a:xfrm>
          <a:prstGeom prst="rect">
            <a:avLst/>
          </a:prstGeom>
        </p:spPr>
      </p:pic>
      <p:pic>
        <p:nvPicPr>
          <p:cNvPr id="5" name="Kuva 5">
            <a:extLst>
              <a:ext uri="{FF2B5EF4-FFF2-40B4-BE49-F238E27FC236}">
                <a16:creationId xmlns:a16="http://schemas.microsoft.com/office/drawing/2014/main" id="{EE363EF9-70BD-2B44-1BC6-E28358FC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447287"/>
            <a:ext cx="2043340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5D2B807C-84BA-09B9-5358-992741FC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302" y="1832398"/>
            <a:ext cx="2991335" cy="4718899"/>
          </a:xfrm>
          <a:prstGeom prst="rect">
            <a:avLst/>
          </a:prstGeom>
        </p:spPr>
      </p:pic>
      <p:pic>
        <p:nvPicPr>
          <p:cNvPr id="4" name="Kuva 4">
            <a:extLst>
              <a:ext uri="{FF2B5EF4-FFF2-40B4-BE49-F238E27FC236}">
                <a16:creationId xmlns:a16="http://schemas.microsoft.com/office/drawing/2014/main" id="{0284E2CF-74EB-6778-6A7D-288B1B16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33" y="3382872"/>
            <a:ext cx="3149658" cy="3225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4E62041-2002-98B4-4911-8FEA1A72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640263"/>
            <a:ext cx="4746436" cy="1344975"/>
          </a:xfrm>
        </p:spPr>
        <p:txBody>
          <a:bodyPr>
            <a:normAutofit/>
          </a:bodyPr>
          <a:lstStyle/>
          <a:p>
            <a:r>
              <a:rPr lang="fi-FI" sz="4000">
                <a:cs typeface="Calibri Light"/>
              </a:rPr>
              <a:t>Background objects</a:t>
            </a:r>
            <a:endParaRPr lang="fi-FI" sz="40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747DF64-DFDE-997D-0ACE-E5001597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474643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sz="2000">
                <a:cs typeface="Calibri"/>
              </a:rPr>
              <a:t>Houses</a:t>
            </a:r>
          </a:p>
          <a:p>
            <a:r>
              <a:rPr lang="fi-FI" sz="2000">
                <a:cs typeface="Calibri"/>
              </a:rPr>
              <a:t>Trees</a:t>
            </a:r>
          </a:p>
          <a:p>
            <a:r>
              <a:rPr lang="fi-FI" sz="2000">
                <a:cs typeface="Calibri"/>
              </a:rPr>
              <a:t>Clouds</a:t>
            </a:r>
          </a:p>
          <a:p>
            <a:r>
              <a:rPr lang="fi-FI" sz="2000">
                <a:cs typeface="Calibri"/>
              </a:rPr>
              <a:t>Mailbox</a:t>
            </a:r>
          </a:p>
          <a:p>
            <a:endParaRPr lang="fi-FI" sz="2000">
              <a:cs typeface="Calibri"/>
            </a:endParaRPr>
          </a:p>
        </p:txBody>
      </p:sp>
      <p:pic>
        <p:nvPicPr>
          <p:cNvPr id="7" name="Kuva 7">
            <a:extLst>
              <a:ext uri="{FF2B5EF4-FFF2-40B4-BE49-F238E27FC236}">
                <a16:creationId xmlns:a16="http://schemas.microsoft.com/office/drawing/2014/main" id="{154B9D21-2305-18AC-48FD-E777443B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288" y="639458"/>
            <a:ext cx="2456931" cy="1511012"/>
          </a:xfrm>
          <a:prstGeom prst="rect">
            <a:avLst/>
          </a:prstGeom>
        </p:spPr>
      </p:pic>
      <p:pic>
        <p:nvPicPr>
          <p:cNvPr id="8" name="Kuva 8">
            <a:extLst>
              <a:ext uri="{FF2B5EF4-FFF2-40B4-BE49-F238E27FC236}">
                <a16:creationId xmlns:a16="http://schemas.microsoft.com/office/drawing/2014/main" id="{887453A2-E1A5-8862-8E7B-4B44BCAF8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062" y="5009939"/>
            <a:ext cx="941916" cy="1538653"/>
          </a:xfrm>
          <a:prstGeom prst="rect">
            <a:avLst/>
          </a:prstGeom>
        </p:spPr>
      </p:pic>
      <p:pic>
        <p:nvPicPr>
          <p:cNvPr id="9" name="Kuva 7">
            <a:extLst>
              <a:ext uri="{FF2B5EF4-FFF2-40B4-BE49-F238E27FC236}">
                <a16:creationId xmlns:a16="http://schemas.microsoft.com/office/drawing/2014/main" id="{5CD0C445-0435-89BA-180A-DF96B12A1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031" y="249011"/>
            <a:ext cx="2482121" cy="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2A5C2BF-0FA7-1745-B68C-B107F1D8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fi-FI">
                <a:cs typeface="Calibri Light"/>
              </a:rPr>
              <a:t>Extra objects for scenery</a:t>
            </a:r>
            <a:endParaRPr lang="fi-FI"/>
          </a:p>
        </p:txBody>
      </p:sp>
      <p:pic>
        <p:nvPicPr>
          <p:cNvPr id="5" name="Kuva 5">
            <a:extLst>
              <a:ext uri="{FF2B5EF4-FFF2-40B4-BE49-F238E27FC236}">
                <a16:creationId xmlns:a16="http://schemas.microsoft.com/office/drawing/2014/main" id="{09B8B7A9-CC48-D109-A900-F2E5AC8B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05" y="743655"/>
            <a:ext cx="1556201" cy="75825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802F4C-8406-B72D-6786-A0FBFD8A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 decided to add extra objects like flowers, weeds, bushes and a spruce to make the scenery look nice</a:t>
            </a:r>
            <a:endParaRPr lang="en-US" sz="2000"/>
          </a:p>
        </p:txBody>
      </p:sp>
      <p:pic>
        <p:nvPicPr>
          <p:cNvPr id="6" name="Kuva 6" descr="Kuva, joka sisältää kohteen nuoli&#10;&#10;Kuvaus luotu automaattisesti">
            <a:extLst>
              <a:ext uri="{FF2B5EF4-FFF2-40B4-BE49-F238E27FC236}">
                <a16:creationId xmlns:a16="http://schemas.microsoft.com/office/drawing/2014/main" id="{CF3D682F-EC0E-8570-8A27-793B348F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896" y="1347890"/>
            <a:ext cx="2789975" cy="1388013"/>
          </a:xfrm>
          <a:prstGeom prst="rect">
            <a:avLst/>
          </a:prstGeom>
        </p:spPr>
      </p:pic>
      <p:pic>
        <p:nvPicPr>
          <p:cNvPr id="4" name="Kuva 4" descr="Kuva, joka sisältää kohteen kasvi&#10;&#10;Kuvaus luotu automaattisesti">
            <a:extLst>
              <a:ext uri="{FF2B5EF4-FFF2-40B4-BE49-F238E27FC236}">
                <a16:creationId xmlns:a16="http://schemas.microsoft.com/office/drawing/2014/main" id="{3C51AF46-0248-E3C3-A9A2-E0D53B33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59" y="3041602"/>
            <a:ext cx="1708164" cy="1041650"/>
          </a:xfrm>
          <a:prstGeom prst="rect">
            <a:avLst/>
          </a:prstGeom>
        </p:spPr>
      </p:pic>
      <p:pic>
        <p:nvPicPr>
          <p:cNvPr id="7" name="Kuva 7" descr="Kuva, joka sisältää kohteen nuoli&#10;&#10;Kuvaus luotu automaattisesti">
            <a:extLst>
              <a:ext uri="{FF2B5EF4-FFF2-40B4-BE49-F238E27FC236}">
                <a16:creationId xmlns:a16="http://schemas.microsoft.com/office/drawing/2014/main" id="{A0DE46D8-0F09-2C19-C763-EC4684666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715" y="4256697"/>
            <a:ext cx="1676151" cy="21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BB8BC8-FB56-81EC-533D-B51E10DC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fi-FI" sz="5400" dirty="0">
                <a:cs typeface="Calibri Light"/>
              </a:rPr>
              <a:t> How </a:t>
            </a:r>
            <a:r>
              <a:rPr lang="fi-FI" sz="5400" dirty="0" err="1">
                <a:cs typeface="Calibri Light"/>
              </a:rPr>
              <a:t>the</a:t>
            </a:r>
            <a:r>
              <a:rPr lang="fi-FI" sz="5400" dirty="0">
                <a:cs typeface="Calibri Light"/>
              </a:rPr>
              <a:t> </a:t>
            </a:r>
            <a:r>
              <a:rPr lang="fi-FI" sz="5400" dirty="0" err="1">
                <a:cs typeface="Calibri Light"/>
              </a:rPr>
              <a:t>final</a:t>
            </a:r>
            <a:r>
              <a:rPr lang="fi-FI" sz="5400" dirty="0">
                <a:cs typeface="Calibri Light"/>
              </a:rPr>
              <a:t> </a:t>
            </a:r>
            <a:r>
              <a:rPr lang="fi-FI" sz="5400" dirty="0" err="1">
                <a:cs typeface="Calibri Light"/>
              </a:rPr>
              <a:t>product</a:t>
            </a:r>
            <a:r>
              <a:rPr lang="fi-FI" sz="5400" dirty="0">
                <a:cs typeface="Calibri Light"/>
              </a:rPr>
              <a:t> </a:t>
            </a:r>
            <a:r>
              <a:rPr lang="fi-FI" sz="5400" dirty="0" err="1">
                <a:cs typeface="Calibri Light"/>
              </a:rPr>
              <a:t>might</a:t>
            </a:r>
            <a:r>
              <a:rPr lang="fi-FI" sz="5400" dirty="0">
                <a:cs typeface="Calibri Light"/>
              </a:rPr>
              <a:t> look </a:t>
            </a:r>
            <a:r>
              <a:rPr lang="fi-FI" sz="5400" dirty="0" err="1">
                <a:cs typeface="Calibri Light"/>
              </a:rPr>
              <a:t>like</a:t>
            </a:r>
            <a:endParaRPr lang="fi-FI" sz="5400" dirty="0" err="1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A7F4C1F-95E1-7E94-67F2-8B019BE1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456938E9-1F6F-7A52-CF8C-6B9CCE04F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242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6216607-6D8C-3B66-4D2E-A2C9D3F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3200" dirty="0">
                <a:solidFill>
                  <a:srgbClr val="FFFFFF"/>
                </a:solidFill>
              </a:rPr>
              <a:t> DB structure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DC906EE6-BB98-8A08-C55C-F8003531F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39481"/>
            <a:ext cx="7347537" cy="51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051B1FA-D036-E5C5-EE56-F8EB24F1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173257" cy="1071894"/>
          </a:xfrm>
        </p:spPr>
        <p:txBody>
          <a:bodyPr>
            <a:normAutofit/>
          </a:bodyPr>
          <a:lstStyle/>
          <a:p>
            <a:r>
              <a:rPr lang="fi-FI" sz="4000">
                <a:solidFill>
                  <a:srgbClr val="FFFFFF"/>
                </a:solidFill>
                <a:cs typeface="Calibri Light"/>
              </a:rPr>
              <a:t>Firebase examples</a:t>
            </a: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851772C6-C3F7-A2D2-AB9F-AE691BE2B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84" y="2216116"/>
            <a:ext cx="4934307" cy="2927093"/>
          </a:xfrm>
        </p:spPr>
      </p:pic>
      <p:pic>
        <p:nvPicPr>
          <p:cNvPr id="5" name="Kuva 5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9A4020E5-57DE-3BC8-7A1A-A586BA2C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14885"/>
            <a:ext cx="5065776" cy="30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F0BB447-643D-D5FC-90F7-9759B8A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 dirty="0" err="1">
                <a:solidFill>
                  <a:srgbClr val="FFFFFF"/>
                </a:solidFill>
                <a:cs typeface="Calibri Light"/>
              </a:rPr>
              <a:t>App</a:t>
            </a:r>
            <a:r>
              <a:rPr lang="fi-FI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fi-FI" sz="4000" dirty="0" err="1">
                <a:solidFill>
                  <a:srgbClr val="FFFFFF"/>
                </a:solidFill>
                <a:cs typeface="Calibri Light"/>
              </a:rPr>
              <a:t>layouts</a:t>
            </a:r>
            <a:r>
              <a:rPr lang="fi-FI" sz="4000" dirty="0">
                <a:solidFill>
                  <a:srgbClr val="FFFFFF"/>
                </a:solidFill>
                <a:cs typeface="Calibri Light"/>
              </a:rPr>
              <a:t> and </a:t>
            </a:r>
            <a:r>
              <a:rPr lang="fi-FI" sz="4000" dirty="0" err="1">
                <a:solidFill>
                  <a:srgbClr val="FFFFFF"/>
                </a:solidFill>
                <a:cs typeface="Calibri Light"/>
              </a:rPr>
              <a:t>navigation</a:t>
            </a:r>
            <a:endParaRPr lang="fi-FI" sz="4000" dirty="0" err="1">
              <a:solidFill>
                <a:srgbClr val="FFFFFF"/>
              </a:solidFill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4DC1D840-4DC9-1739-A3C6-28CAA3AE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828" y="1623253"/>
            <a:ext cx="10775349" cy="5201262"/>
          </a:xfrm>
        </p:spPr>
      </p:pic>
    </p:spTree>
    <p:extLst>
      <p:ext uri="{BB962C8B-B14F-4D97-AF65-F5344CB8AC3E}">
        <p14:creationId xmlns:p14="http://schemas.microsoft.com/office/powerpoint/2010/main" val="390144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3082A79-D784-9AC6-A9D5-86C4C329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 dirty="0" err="1">
                <a:solidFill>
                  <a:srgbClr val="FFFFFF"/>
                </a:solidFill>
                <a:cs typeface="Calibri Light"/>
              </a:rPr>
              <a:t>Login</a:t>
            </a:r>
            <a:r>
              <a:rPr lang="fi-FI" sz="4000" dirty="0">
                <a:solidFill>
                  <a:srgbClr val="FFFFFF"/>
                </a:solidFill>
                <a:cs typeface="Calibri Light"/>
              </a:rPr>
              <a:t> and </a:t>
            </a:r>
            <a:r>
              <a:rPr lang="fi-FI" sz="4000" dirty="0" err="1">
                <a:solidFill>
                  <a:srgbClr val="FFFFFF"/>
                </a:solidFill>
                <a:cs typeface="Calibri Light"/>
              </a:rPr>
              <a:t>Register</a:t>
            </a:r>
            <a:endParaRPr lang="fi-FI" dirty="0" err="1"/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E89C6765-73E6-44E0-5F41-6D165C10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342" y="1728089"/>
            <a:ext cx="5785812" cy="4997514"/>
          </a:xfrm>
        </p:spPr>
      </p:pic>
    </p:spTree>
    <p:extLst>
      <p:ext uri="{BB962C8B-B14F-4D97-AF65-F5344CB8AC3E}">
        <p14:creationId xmlns:p14="http://schemas.microsoft.com/office/powerpoint/2010/main" val="32859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3082A79-D784-9AC6-A9D5-86C4C329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 dirty="0">
                <a:solidFill>
                  <a:srgbClr val="FFFFFF"/>
                </a:solidFill>
                <a:cs typeface="Calibri Light"/>
              </a:rPr>
              <a:t>User info</a:t>
            </a:r>
            <a:endParaRPr lang="fi-FI" sz="4000" dirty="0">
              <a:solidFill>
                <a:srgbClr val="FFFFFF"/>
              </a:solidFill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07B15710-0FA4-9028-C184-F006871F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34" y="1708597"/>
            <a:ext cx="11345184" cy="5030574"/>
          </a:xfrm>
        </p:spPr>
      </p:pic>
    </p:spTree>
    <p:extLst>
      <p:ext uri="{BB962C8B-B14F-4D97-AF65-F5344CB8AC3E}">
        <p14:creationId xmlns:p14="http://schemas.microsoft.com/office/powerpoint/2010/main" val="395818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3082A79-D784-9AC6-A9D5-86C4C329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 dirty="0" err="1">
                <a:solidFill>
                  <a:srgbClr val="FFFFFF"/>
                </a:solidFill>
                <a:cs typeface="Calibri Light"/>
              </a:rPr>
              <a:t>Highscores</a:t>
            </a:r>
            <a:endParaRPr lang="fi-FI" dirty="0" err="1"/>
          </a:p>
        </p:txBody>
      </p:sp>
      <p:pic>
        <p:nvPicPr>
          <p:cNvPr id="6" name="Kuva 6">
            <a:extLst>
              <a:ext uri="{FF2B5EF4-FFF2-40B4-BE49-F238E27FC236}">
                <a16:creationId xmlns:a16="http://schemas.microsoft.com/office/drawing/2014/main" id="{8C1C41BD-439F-7399-93C5-D35BEC01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151" y="1703705"/>
            <a:ext cx="5600993" cy="5046282"/>
          </a:xfrm>
        </p:spPr>
      </p:pic>
    </p:spTree>
    <p:extLst>
      <p:ext uri="{BB962C8B-B14F-4D97-AF65-F5344CB8AC3E}">
        <p14:creationId xmlns:p14="http://schemas.microsoft.com/office/powerpoint/2010/main" val="6514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92B90FE-14AC-0324-7AE8-9961A721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i-FI" sz="4000">
                <a:solidFill>
                  <a:srgbClr val="FFFFFF"/>
                </a:solidFill>
                <a:cs typeface="Calibri Light"/>
              </a:rPr>
              <a:t>Games history</a:t>
            </a:r>
            <a:endParaRPr lang="fi-FI" sz="4000">
              <a:solidFill>
                <a:srgbClr val="FFFFFF"/>
              </a:solidFill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D17C6EC0-917F-05D3-2C2C-456A6049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845" y="1739077"/>
            <a:ext cx="8489140" cy="4975710"/>
          </a:xfrm>
        </p:spPr>
      </p:pic>
    </p:spTree>
    <p:extLst>
      <p:ext uri="{BB962C8B-B14F-4D97-AF65-F5344CB8AC3E}">
        <p14:creationId xmlns:p14="http://schemas.microsoft.com/office/powerpoint/2010/main" val="35636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24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24</vt:i4>
      </vt:variant>
    </vt:vector>
  </HeadingPairs>
  <TitlesOfParts>
    <vt:vector size="25" baseType="lpstr">
      <vt:lpstr>Office-teema</vt:lpstr>
      <vt:lpstr>POLAR MOVE</vt:lpstr>
      <vt:lpstr>Technologies</vt:lpstr>
      <vt:lpstr>Firebase DB structure</vt:lpstr>
      <vt:lpstr>Firebase examples</vt:lpstr>
      <vt:lpstr>App layouts and navigation</vt:lpstr>
      <vt:lpstr>Login and Register</vt:lpstr>
      <vt:lpstr>User info</vt:lpstr>
      <vt:lpstr>Highscores</vt:lpstr>
      <vt:lpstr>Games history</vt:lpstr>
      <vt:lpstr>About us</vt:lpstr>
      <vt:lpstr>Sensor</vt:lpstr>
      <vt:lpstr>Sensor</vt:lpstr>
      <vt:lpstr>Sensor</vt:lpstr>
      <vt:lpstr>Game art</vt:lpstr>
      <vt:lpstr>Player model objects</vt:lpstr>
      <vt:lpstr>Player models</vt:lpstr>
      <vt:lpstr>Player models</vt:lpstr>
      <vt:lpstr>Obstacle objects</vt:lpstr>
      <vt:lpstr>PowerPoint-esitys</vt:lpstr>
      <vt:lpstr>Object for sliding under</vt:lpstr>
      <vt:lpstr>Object for blocking 1 lane</vt:lpstr>
      <vt:lpstr>Background objects</vt:lpstr>
      <vt:lpstr>Extra objects for scenery</vt:lpstr>
      <vt:lpstr> How the final product might look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479</cp:revision>
  <dcterms:created xsi:type="dcterms:W3CDTF">2022-11-09T10:29:50Z</dcterms:created>
  <dcterms:modified xsi:type="dcterms:W3CDTF">2022-11-11T06:52:16Z</dcterms:modified>
</cp:coreProperties>
</file>