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226F64-EC49-4EEA-AF4F-B35A96FB4E1A}">
          <p14:sldIdLst/>
        </p14:section>
        <p14:section name="2.0 Lexical Structures Introduction" id="{C5E74DEF-DE3E-4067-A3CD-A14DDBC3075A}">
          <p14:sldIdLst>
            <p14:sldId id="256"/>
            <p14:sldId id="257"/>
            <p14:sldId id="258"/>
            <p14:sldId id="259"/>
          </p14:sldIdLst>
        </p14:section>
        <p14:section name="2.1 JavaScript Text" id="{389C6BD9-F10C-463D-8A15-07148EC26017}">
          <p14:sldIdLst>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7300" autoAdjust="0"/>
  </p:normalViewPr>
  <p:slideViewPr>
    <p:cSldViewPr snapToGrid="0">
      <p:cViewPr varScale="1">
        <p:scale>
          <a:sx n="77" d="100"/>
          <a:sy n="77" d="100"/>
        </p:scale>
        <p:origin x="91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83D68-F4E3-402A-9855-D5BA329D272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B6905B2-C858-4704-A399-69D4246E03F9}">
      <dgm:prSet/>
      <dgm:spPr/>
      <dgm:t>
        <a:bodyPr/>
        <a:lstStyle/>
        <a:p>
          <a:r>
            <a:rPr lang="en-US" b="1"/>
            <a:t>Identifiers</a:t>
          </a:r>
          <a:endParaRPr lang="en-US"/>
        </a:p>
      </dgm:t>
    </dgm:pt>
    <dgm:pt modelId="{8B5F67E8-1A3B-4AB4-9A15-EFE352FAEB58}" type="parTrans" cxnId="{1F184EB2-CFED-4928-89E1-B249F538BA11}">
      <dgm:prSet/>
      <dgm:spPr/>
      <dgm:t>
        <a:bodyPr/>
        <a:lstStyle/>
        <a:p>
          <a:endParaRPr lang="en-US"/>
        </a:p>
      </dgm:t>
    </dgm:pt>
    <dgm:pt modelId="{6D56FB21-A270-40D1-ACD6-3EC8EC08FBA3}" type="sibTrans" cxnId="{1F184EB2-CFED-4928-89E1-B249F538BA11}">
      <dgm:prSet/>
      <dgm:spPr/>
      <dgm:t>
        <a:bodyPr/>
        <a:lstStyle/>
        <a:p>
          <a:endParaRPr lang="en-US"/>
        </a:p>
      </dgm:t>
    </dgm:pt>
    <dgm:pt modelId="{286D125B-4BD6-4109-AEC7-0C7CA4391326}">
      <dgm:prSet/>
      <dgm:spPr/>
      <dgm:t>
        <a:bodyPr/>
        <a:lstStyle/>
        <a:p>
          <a:r>
            <a:rPr lang="en-US"/>
            <a:t>Names the programmer chooses</a:t>
          </a:r>
        </a:p>
      </dgm:t>
    </dgm:pt>
    <dgm:pt modelId="{18B92535-3DD6-493C-8D06-204419D7BA03}" type="parTrans" cxnId="{A9EF893E-1770-4A62-9C64-D24C38450F7D}">
      <dgm:prSet/>
      <dgm:spPr/>
      <dgm:t>
        <a:bodyPr/>
        <a:lstStyle/>
        <a:p>
          <a:endParaRPr lang="en-US"/>
        </a:p>
      </dgm:t>
    </dgm:pt>
    <dgm:pt modelId="{11ABCD48-4EF1-433F-9A7B-3377A0068445}" type="sibTrans" cxnId="{A9EF893E-1770-4A62-9C64-D24C38450F7D}">
      <dgm:prSet/>
      <dgm:spPr/>
      <dgm:t>
        <a:bodyPr/>
        <a:lstStyle/>
        <a:p>
          <a:endParaRPr lang="en-US"/>
        </a:p>
      </dgm:t>
    </dgm:pt>
    <dgm:pt modelId="{5D97CBC3-A6B0-4437-9257-D9A522FAC691}">
      <dgm:prSet/>
      <dgm:spPr/>
      <dgm:t>
        <a:bodyPr/>
        <a:lstStyle/>
        <a:p>
          <a:r>
            <a:rPr lang="en-US" dirty="0">
              <a:solidFill>
                <a:srgbClr val="FF0000"/>
              </a:solidFill>
              <a:latin typeface="Consolas" panose="020B0609020204030204" pitchFamily="49" charset="0"/>
            </a:rPr>
            <a:t>x color UP</a:t>
          </a:r>
        </a:p>
      </dgm:t>
    </dgm:pt>
    <dgm:pt modelId="{7B9D52FF-81C8-48EC-AC8F-3E488A19C47D}" type="parTrans" cxnId="{533A545E-3A87-4918-B146-E3EB59A6CEEC}">
      <dgm:prSet/>
      <dgm:spPr/>
      <dgm:t>
        <a:bodyPr/>
        <a:lstStyle/>
        <a:p>
          <a:endParaRPr lang="en-US"/>
        </a:p>
      </dgm:t>
    </dgm:pt>
    <dgm:pt modelId="{67F64E52-2A73-47E0-B1EA-05B85B31BDAD}" type="sibTrans" cxnId="{533A545E-3A87-4918-B146-E3EB59A6CEEC}">
      <dgm:prSet/>
      <dgm:spPr/>
      <dgm:t>
        <a:bodyPr/>
        <a:lstStyle/>
        <a:p>
          <a:endParaRPr lang="en-US"/>
        </a:p>
      </dgm:t>
    </dgm:pt>
    <dgm:pt modelId="{86CDFE99-4AA8-4FD4-9CCF-47B270630CBE}">
      <dgm:prSet/>
      <dgm:spPr/>
      <dgm:t>
        <a:bodyPr/>
        <a:lstStyle/>
        <a:p>
          <a:r>
            <a:rPr lang="en-US" b="1"/>
            <a:t>Keywords</a:t>
          </a:r>
          <a:endParaRPr lang="en-US"/>
        </a:p>
      </dgm:t>
    </dgm:pt>
    <dgm:pt modelId="{67372926-1558-441F-83DA-DAC6E383D1E5}" type="parTrans" cxnId="{ED9DE911-E0E6-43C1-AD73-BCBD204B1E0B}">
      <dgm:prSet/>
      <dgm:spPr/>
      <dgm:t>
        <a:bodyPr/>
        <a:lstStyle/>
        <a:p>
          <a:endParaRPr lang="en-US"/>
        </a:p>
      </dgm:t>
    </dgm:pt>
    <dgm:pt modelId="{6E6986B3-4BAF-440D-B02A-8F6158DC22CA}" type="sibTrans" cxnId="{ED9DE911-E0E6-43C1-AD73-BCBD204B1E0B}">
      <dgm:prSet/>
      <dgm:spPr/>
      <dgm:t>
        <a:bodyPr/>
        <a:lstStyle/>
        <a:p>
          <a:endParaRPr lang="en-US"/>
        </a:p>
      </dgm:t>
    </dgm:pt>
    <dgm:pt modelId="{85AF48E5-72FA-4DBF-BAA5-46200BE9FE45}">
      <dgm:prSet/>
      <dgm:spPr/>
      <dgm:t>
        <a:bodyPr/>
        <a:lstStyle/>
        <a:p>
          <a:r>
            <a:rPr lang="en-US" dirty="0"/>
            <a:t>Names already in the programming language</a:t>
          </a:r>
        </a:p>
      </dgm:t>
    </dgm:pt>
    <dgm:pt modelId="{2BFF7625-7068-4FA7-8E19-0A0E193B8C9D}" type="parTrans" cxnId="{BDBADF00-93BA-43FE-BB54-650632D8113D}">
      <dgm:prSet/>
      <dgm:spPr/>
      <dgm:t>
        <a:bodyPr/>
        <a:lstStyle/>
        <a:p>
          <a:endParaRPr lang="en-US"/>
        </a:p>
      </dgm:t>
    </dgm:pt>
    <dgm:pt modelId="{4388E9B2-5ABC-436A-8EF7-9636E90C7EEA}" type="sibTrans" cxnId="{BDBADF00-93BA-43FE-BB54-650632D8113D}">
      <dgm:prSet/>
      <dgm:spPr/>
      <dgm:t>
        <a:bodyPr/>
        <a:lstStyle/>
        <a:p>
          <a:endParaRPr lang="en-US"/>
        </a:p>
      </dgm:t>
    </dgm:pt>
    <dgm:pt modelId="{78570B00-13CC-4343-B93D-F05DFFEBA19E}">
      <dgm:prSet/>
      <dgm:spPr/>
      <dgm:t>
        <a:bodyPr/>
        <a:lstStyle/>
        <a:p>
          <a:r>
            <a:rPr lang="en-US" dirty="0">
              <a:solidFill>
                <a:srgbClr val="FF0000"/>
              </a:solidFill>
              <a:latin typeface="Consolas" panose="020B0609020204030204" pitchFamily="49" charset="0"/>
            </a:rPr>
            <a:t>if while return </a:t>
          </a:r>
        </a:p>
      </dgm:t>
    </dgm:pt>
    <dgm:pt modelId="{35A9320C-2BEE-4C7E-A305-515D871384A5}" type="parTrans" cxnId="{EF2F067B-D1F5-48F5-96FB-D8775FAAA2A3}">
      <dgm:prSet/>
      <dgm:spPr/>
      <dgm:t>
        <a:bodyPr/>
        <a:lstStyle/>
        <a:p>
          <a:endParaRPr lang="en-US"/>
        </a:p>
      </dgm:t>
    </dgm:pt>
    <dgm:pt modelId="{2012D25C-0E72-4D2A-9504-25F3B2C02A87}" type="sibTrans" cxnId="{EF2F067B-D1F5-48F5-96FB-D8775FAAA2A3}">
      <dgm:prSet/>
      <dgm:spPr/>
      <dgm:t>
        <a:bodyPr/>
        <a:lstStyle/>
        <a:p>
          <a:endParaRPr lang="en-US"/>
        </a:p>
      </dgm:t>
    </dgm:pt>
    <dgm:pt modelId="{5FA16948-2502-4C0D-B271-FFF44A491C2B}">
      <dgm:prSet/>
      <dgm:spPr/>
      <dgm:t>
        <a:bodyPr/>
        <a:lstStyle/>
        <a:p>
          <a:r>
            <a:rPr lang="en-US" b="1"/>
            <a:t>Separator</a:t>
          </a:r>
          <a:endParaRPr lang="en-US"/>
        </a:p>
      </dgm:t>
    </dgm:pt>
    <dgm:pt modelId="{5E9B7114-63F1-4EE9-9DC8-8DE4762A25E7}" type="parTrans" cxnId="{84881D98-74C2-458D-A68D-5D35D6328079}">
      <dgm:prSet/>
      <dgm:spPr/>
      <dgm:t>
        <a:bodyPr/>
        <a:lstStyle/>
        <a:p>
          <a:endParaRPr lang="en-US"/>
        </a:p>
      </dgm:t>
    </dgm:pt>
    <dgm:pt modelId="{732F4CA6-8046-4AB5-9F45-A1D74442CEFF}" type="sibTrans" cxnId="{84881D98-74C2-458D-A68D-5D35D6328079}">
      <dgm:prSet/>
      <dgm:spPr/>
      <dgm:t>
        <a:bodyPr/>
        <a:lstStyle/>
        <a:p>
          <a:endParaRPr lang="en-US"/>
        </a:p>
      </dgm:t>
    </dgm:pt>
    <dgm:pt modelId="{183E95F2-5335-45C0-8C1F-83DF2ABE0417}">
      <dgm:prSet/>
      <dgm:spPr/>
      <dgm:t>
        <a:bodyPr/>
        <a:lstStyle/>
        <a:p>
          <a:r>
            <a:rPr lang="en-US"/>
            <a:t>Punctuation characters and paired-delimiters</a:t>
          </a:r>
        </a:p>
      </dgm:t>
    </dgm:pt>
    <dgm:pt modelId="{3F2E96E8-EE46-4A86-A8B6-ECF69DB5D9CA}" type="parTrans" cxnId="{CEDFB475-0C40-4A7F-9874-B8EF631F75FA}">
      <dgm:prSet/>
      <dgm:spPr/>
      <dgm:t>
        <a:bodyPr/>
        <a:lstStyle/>
        <a:p>
          <a:endParaRPr lang="en-US"/>
        </a:p>
      </dgm:t>
    </dgm:pt>
    <dgm:pt modelId="{B4D67193-7669-4AC4-ADBB-464C0735811A}" type="sibTrans" cxnId="{CEDFB475-0C40-4A7F-9874-B8EF631F75FA}">
      <dgm:prSet/>
      <dgm:spPr/>
      <dgm:t>
        <a:bodyPr/>
        <a:lstStyle/>
        <a:p>
          <a:endParaRPr lang="en-US"/>
        </a:p>
      </dgm:t>
    </dgm:pt>
    <dgm:pt modelId="{9AB9D8D4-2BA2-4400-A038-A343EC54CEDF}">
      <dgm:prSet/>
      <dgm:spPr/>
      <dgm:t>
        <a:bodyPr/>
        <a:lstStyle/>
        <a:p>
          <a:r>
            <a:rPr lang="en-US" dirty="0">
              <a:solidFill>
                <a:srgbClr val="FF0000"/>
              </a:solidFill>
              <a:latin typeface="Consolas" panose="020B0609020204030204" pitchFamily="49" charset="0"/>
            </a:rPr>
            <a:t>} ( ;</a:t>
          </a:r>
        </a:p>
      </dgm:t>
    </dgm:pt>
    <dgm:pt modelId="{AEAAE38A-31B3-4B5B-B6D0-22D1032347CD}" type="parTrans" cxnId="{C38CA753-2B65-4216-951D-A69F3CD515DF}">
      <dgm:prSet/>
      <dgm:spPr/>
      <dgm:t>
        <a:bodyPr/>
        <a:lstStyle/>
        <a:p>
          <a:endParaRPr lang="en-US"/>
        </a:p>
      </dgm:t>
    </dgm:pt>
    <dgm:pt modelId="{AE3AE435-0562-4E21-95DD-2465B7237580}" type="sibTrans" cxnId="{C38CA753-2B65-4216-951D-A69F3CD515DF}">
      <dgm:prSet/>
      <dgm:spPr/>
      <dgm:t>
        <a:bodyPr/>
        <a:lstStyle/>
        <a:p>
          <a:endParaRPr lang="en-US"/>
        </a:p>
      </dgm:t>
    </dgm:pt>
    <dgm:pt modelId="{87EE5508-467C-462F-9AF5-C42D8E3BF349}">
      <dgm:prSet/>
      <dgm:spPr/>
      <dgm:t>
        <a:bodyPr/>
        <a:lstStyle/>
        <a:p>
          <a:r>
            <a:rPr lang="en-US" b="1"/>
            <a:t>Operators</a:t>
          </a:r>
          <a:endParaRPr lang="en-US"/>
        </a:p>
      </dgm:t>
    </dgm:pt>
    <dgm:pt modelId="{32B8BF9A-98EE-48C2-AA6E-E70101FD8815}" type="parTrans" cxnId="{DB4BEA51-4888-4120-8E00-48FC43B84146}">
      <dgm:prSet/>
      <dgm:spPr/>
      <dgm:t>
        <a:bodyPr/>
        <a:lstStyle/>
        <a:p>
          <a:endParaRPr lang="en-US"/>
        </a:p>
      </dgm:t>
    </dgm:pt>
    <dgm:pt modelId="{E5D7D293-89E2-4D01-94EA-C4B1269031E1}" type="sibTrans" cxnId="{DB4BEA51-4888-4120-8E00-48FC43B84146}">
      <dgm:prSet/>
      <dgm:spPr/>
      <dgm:t>
        <a:bodyPr/>
        <a:lstStyle/>
        <a:p>
          <a:endParaRPr lang="en-US"/>
        </a:p>
      </dgm:t>
    </dgm:pt>
    <dgm:pt modelId="{06EBA142-0F80-42CA-867C-39573DBA8636}">
      <dgm:prSet/>
      <dgm:spPr/>
      <dgm:t>
        <a:bodyPr/>
        <a:lstStyle/>
        <a:p>
          <a:r>
            <a:rPr lang="en-US"/>
            <a:t>Symbols that operate on arguments and produce results</a:t>
          </a:r>
        </a:p>
      </dgm:t>
    </dgm:pt>
    <dgm:pt modelId="{599FC1B7-8D17-4F44-9FEB-2F08C5297033}" type="parTrans" cxnId="{2CBC8EEE-3150-456C-9651-2BBF9A0A33B1}">
      <dgm:prSet/>
      <dgm:spPr/>
      <dgm:t>
        <a:bodyPr/>
        <a:lstStyle/>
        <a:p>
          <a:endParaRPr lang="en-US"/>
        </a:p>
      </dgm:t>
    </dgm:pt>
    <dgm:pt modelId="{154C2CD6-73FE-45FD-8E6A-32461D3C7949}" type="sibTrans" cxnId="{2CBC8EEE-3150-456C-9651-2BBF9A0A33B1}">
      <dgm:prSet/>
      <dgm:spPr/>
      <dgm:t>
        <a:bodyPr/>
        <a:lstStyle/>
        <a:p>
          <a:endParaRPr lang="en-US"/>
        </a:p>
      </dgm:t>
    </dgm:pt>
    <dgm:pt modelId="{6FAD7BAF-CF86-4E52-A29F-29CC9B520C23}">
      <dgm:prSet/>
      <dgm:spPr/>
      <dgm:t>
        <a:bodyPr/>
        <a:lstStyle/>
        <a:p>
          <a:r>
            <a:rPr lang="en-US" dirty="0">
              <a:solidFill>
                <a:srgbClr val="FF0000"/>
              </a:solidFill>
              <a:latin typeface="Consolas" panose="020B0609020204030204" pitchFamily="49" charset="0"/>
            </a:rPr>
            <a:t>+ &lt; =</a:t>
          </a:r>
        </a:p>
      </dgm:t>
    </dgm:pt>
    <dgm:pt modelId="{37042859-BDFE-4633-9947-DD08B6840B30}" type="parTrans" cxnId="{2C765E0F-D31F-4ADD-9B20-7BC5AF76FDE6}">
      <dgm:prSet/>
      <dgm:spPr/>
      <dgm:t>
        <a:bodyPr/>
        <a:lstStyle/>
        <a:p>
          <a:endParaRPr lang="en-US"/>
        </a:p>
      </dgm:t>
    </dgm:pt>
    <dgm:pt modelId="{B1D4CC42-DCC8-4D2F-9306-EE3CB445B182}" type="sibTrans" cxnId="{2C765E0F-D31F-4ADD-9B20-7BC5AF76FDE6}">
      <dgm:prSet/>
      <dgm:spPr/>
      <dgm:t>
        <a:bodyPr/>
        <a:lstStyle/>
        <a:p>
          <a:endParaRPr lang="en-US"/>
        </a:p>
      </dgm:t>
    </dgm:pt>
    <dgm:pt modelId="{E84964BA-2DCF-472A-B48D-8C3C09436283}">
      <dgm:prSet/>
      <dgm:spPr/>
      <dgm:t>
        <a:bodyPr/>
        <a:lstStyle/>
        <a:p>
          <a:r>
            <a:rPr lang="en-US" b="1"/>
            <a:t>Literals</a:t>
          </a:r>
          <a:endParaRPr lang="en-US"/>
        </a:p>
      </dgm:t>
    </dgm:pt>
    <dgm:pt modelId="{C8C6C06B-631A-44AF-8C53-69A2E64F39B3}" type="parTrans" cxnId="{2F4B3FDB-0E3F-4645-879A-80061C44A7D0}">
      <dgm:prSet/>
      <dgm:spPr/>
      <dgm:t>
        <a:bodyPr/>
        <a:lstStyle/>
        <a:p>
          <a:endParaRPr lang="en-US"/>
        </a:p>
      </dgm:t>
    </dgm:pt>
    <dgm:pt modelId="{3C453B42-1BDF-4AA6-913B-5FB0A74891A7}" type="sibTrans" cxnId="{2F4B3FDB-0E3F-4645-879A-80061C44A7D0}">
      <dgm:prSet/>
      <dgm:spPr/>
      <dgm:t>
        <a:bodyPr/>
        <a:lstStyle/>
        <a:p>
          <a:endParaRPr lang="en-US"/>
        </a:p>
      </dgm:t>
    </dgm:pt>
    <dgm:pt modelId="{FB506E55-8437-4E57-9822-AB4B17F857D3}">
      <dgm:prSet/>
      <dgm:spPr/>
      <dgm:t>
        <a:bodyPr/>
        <a:lstStyle/>
        <a:p>
          <a:r>
            <a:rPr lang="en-US" dirty="0"/>
            <a:t>Numeric, logical, textual, reference literals;</a:t>
          </a:r>
        </a:p>
      </dgm:t>
    </dgm:pt>
    <dgm:pt modelId="{C96C6B82-DC36-4E44-9A14-5BCEC0D963B5}" type="parTrans" cxnId="{AB0189CB-F5A0-4A3A-96AA-0EDF7772D3B6}">
      <dgm:prSet/>
      <dgm:spPr/>
      <dgm:t>
        <a:bodyPr/>
        <a:lstStyle/>
        <a:p>
          <a:endParaRPr lang="en-US"/>
        </a:p>
      </dgm:t>
    </dgm:pt>
    <dgm:pt modelId="{82F7011D-50D9-47E8-9DF6-26C6BF763EEB}" type="sibTrans" cxnId="{AB0189CB-F5A0-4A3A-96AA-0EDF7772D3B6}">
      <dgm:prSet/>
      <dgm:spPr/>
      <dgm:t>
        <a:bodyPr/>
        <a:lstStyle/>
        <a:p>
          <a:endParaRPr lang="en-US"/>
        </a:p>
      </dgm:t>
    </dgm:pt>
    <dgm:pt modelId="{AB0076F9-81F1-4075-B506-8DBD54B3F673}">
      <dgm:prSet/>
      <dgm:spPr/>
      <dgm:t>
        <a:bodyPr/>
        <a:lstStyle/>
        <a:p>
          <a:r>
            <a:rPr lang="en-US" dirty="0">
              <a:solidFill>
                <a:srgbClr val="FF0000"/>
              </a:solidFill>
              <a:latin typeface="Consolas" panose="020B0609020204030204" pitchFamily="49" charset="0"/>
            </a:rPr>
            <a:t>true 6.02e23 “word"</a:t>
          </a:r>
        </a:p>
      </dgm:t>
    </dgm:pt>
    <dgm:pt modelId="{698FF6F3-F885-4A30-B709-DAF5CD0E3F78}" type="parTrans" cxnId="{F1C22914-2261-43FF-9EAF-A23012808B57}">
      <dgm:prSet/>
      <dgm:spPr/>
      <dgm:t>
        <a:bodyPr/>
        <a:lstStyle/>
        <a:p>
          <a:endParaRPr lang="en-US"/>
        </a:p>
      </dgm:t>
    </dgm:pt>
    <dgm:pt modelId="{96286DFA-8F9D-400C-8250-5B7CC66DE2BC}" type="sibTrans" cxnId="{F1C22914-2261-43FF-9EAF-A23012808B57}">
      <dgm:prSet/>
      <dgm:spPr/>
      <dgm:t>
        <a:bodyPr/>
        <a:lstStyle/>
        <a:p>
          <a:endParaRPr lang="en-US"/>
        </a:p>
      </dgm:t>
    </dgm:pt>
    <dgm:pt modelId="{D9857A58-B988-418D-B66D-7087825EB536}">
      <dgm:prSet/>
      <dgm:spPr/>
      <dgm:t>
        <a:bodyPr/>
        <a:lstStyle/>
        <a:p>
          <a:r>
            <a:rPr lang="en-US" b="1" dirty="0"/>
            <a:t>Comment</a:t>
          </a:r>
          <a:r>
            <a:rPr lang="en-US" dirty="0"/>
            <a:t> </a:t>
          </a:r>
        </a:p>
      </dgm:t>
    </dgm:pt>
    <dgm:pt modelId="{33DC4955-8F7E-43B9-B2BD-40CED50A2B31}" type="parTrans" cxnId="{80C0D109-5917-4ECC-AA97-241BD3E1AA2F}">
      <dgm:prSet/>
      <dgm:spPr/>
      <dgm:t>
        <a:bodyPr/>
        <a:lstStyle/>
        <a:p>
          <a:endParaRPr lang="en-US"/>
        </a:p>
      </dgm:t>
    </dgm:pt>
    <dgm:pt modelId="{55327230-D5ED-4649-B590-902E9B7FB627}" type="sibTrans" cxnId="{80C0D109-5917-4ECC-AA97-241BD3E1AA2F}">
      <dgm:prSet/>
      <dgm:spPr/>
      <dgm:t>
        <a:bodyPr/>
        <a:lstStyle/>
        <a:p>
          <a:endParaRPr lang="en-US"/>
        </a:p>
      </dgm:t>
    </dgm:pt>
    <dgm:pt modelId="{4E10FE3A-9DBF-4B27-8848-174A43536C92}">
      <dgm:prSet/>
      <dgm:spPr/>
      <dgm:t>
        <a:bodyPr/>
        <a:lstStyle/>
        <a:p>
          <a:r>
            <a:rPr lang="en-US"/>
            <a:t>Line, block.</a:t>
          </a:r>
        </a:p>
      </dgm:t>
    </dgm:pt>
    <dgm:pt modelId="{62D8135C-74E4-4EE5-9634-2CCE681F6D0A}" type="parTrans" cxnId="{CEAC12BD-3626-4373-9080-0D730643E968}">
      <dgm:prSet/>
      <dgm:spPr/>
      <dgm:t>
        <a:bodyPr/>
        <a:lstStyle/>
        <a:p>
          <a:endParaRPr lang="en-US"/>
        </a:p>
      </dgm:t>
    </dgm:pt>
    <dgm:pt modelId="{46EB37AB-FAC7-4A82-97C5-7EA099D4EF12}" type="sibTrans" cxnId="{CEAC12BD-3626-4373-9080-0D730643E968}">
      <dgm:prSet/>
      <dgm:spPr/>
      <dgm:t>
        <a:bodyPr/>
        <a:lstStyle/>
        <a:p>
          <a:endParaRPr lang="en-US"/>
        </a:p>
      </dgm:t>
    </dgm:pt>
    <dgm:pt modelId="{4822BB37-4C1A-40F9-9C03-32E8737B3995}">
      <dgm:prSet/>
      <dgm:spPr/>
      <dgm:t>
        <a:bodyPr/>
        <a:lstStyle/>
        <a:p>
          <a:r>
            <a:rPr lang="en-US" dirty="0">
              <a:solidFill>
                <a:schemeClr val="tx2">
                  <a:lumMod val="60000"/>
                  <a:lumOff val="40000"/>
                </a:schemeClr>
              </a:solidFill>
              <a:latin typeface="Consolas" panose="020B0609020204030204" pitchFamily="49" charset="0"/>
            </a:rPr>
            <a:t>/* Block comment */, // Line comment</a:t>
          </a:r>
        </a:p>
      </dgm:t>
    </dgm:pt>
    <dgm:pt modelId="{FD9ECC20-469C-4481-B465-C271E1A994FC}" type="parTrans" cxnId="{12E9E4DD-50B9-4C66-A722-76FFCD1296F6}">
      <dgm:prSet/>
      <dgm:spPr/>
      <dgm:t>
        <a:bodyPr/>
        <a:lstStyle/>
        <a:p>
          <a:endParaRPr lang="en-US"/>
        </a:p>
      </dgm:t>
    </dgm:pt>
    <dgm:pt modelId="{6EB0F4F4-101A-44FB-A7BD-76BBB358AB1A}" type="sibTrans" cxnId="{12E9E4DD-50B9-4C66-A722-76FFCD1296F6}">
      <dgm:prSet/>
      <dgm:spPr/>
      <dgm:t>
        <a:bodyPr/>
        <a:lstStyle/>
        <a:p>
          <a:endParaRPr lang="en-US"/>
        </a:p>
      </dgm:t>
    </dgm:pt>
    <dgm:pt modelId="{B5CE99F6-1D72-4F1F-A1E6-CCA3E8F1AD60}" type="pres">
      <dgm:prSet presAssocID="{E2B83D68-F4E3-402A-9855-D5BA329D2721}" presName="linear" presStyleCnt="0">
        <dgm:presLayoutVars>
          <dgm:animLvl val="lvl"/>
          <dgm:resizeHandles val="exact"/>
        </dgm:presLayoutVars>
      </dgm:prSet>
      <dgm:spPr/>
    </dgm:pt>
    <dgm:pt modelId="{9B71BF44-AFD4-43ED-9210-20B68DBF5890}" type="pres">
      <dgm:prSet presAssocID="{9B6905B2-C858-4704-A399-69D4246E03F9}" presName="parentText" presStyleLbl="node1" presStyleIdx="0" presStyleCnt="6">
        <dgm:presLayoutVars>
          <dgm:chMax val="0"/>
          <dgm:bulletEnabled val="1"/>
        </dgm:presLayoutVars>
      </dgm:prSet>
      <dgm:spPr/>
    </dgm:pt>
    <dgm:pt modelId="{62541270-D1A0-4FE7-88E2-FE8546D30DFC}" type="pres">
      <dgm:prSet presAssocID="{9B6905B2-C858-4704-A399-69D4246E03F9}" presName="childText" presStyleLbl="revTx" presStyleIdx="0" presStyleCnt="6">
        <dgm:presLayoutVars>
          <dgm:bulletEnabled val="1"/>
        </dgm:presLayoutVars>
      </dgm:prSet>
      <dgm:spPr/>
    </dgm:pt>
    <dgm:pt modelId="{38A7681F-4301-4BF9-9D3E-1AC6110DE9C7}" type="pres">
      <dgm:prSet presAssocID="{86CDFE99-4AA8-4FD4-9CCF-47B270630CBE}" presName="parentText" presStyleLbl="node1" presStyleIdx="1" presStyleCnt="6">
        <dgm:presLayoutVars>
          <dgm:chMax val="0"/>
          <dgm:bulletEnabled val="1"/>
        </dgm:presLayoutVars>
      </dgm:prSet>
      <dgm:spPr/>
    </dgm:pt>
    <dgm:pt modelId="{4BB100F7-6343-45E2-9A3E-97762E41C6AB}" type="pres">
      <dgm:prSet presAssocID="{86CDFE99-4AA8-4FD4-9CCF-47B270630CBE}" presName="childText" presStyleLbl="revTx" presStyleIdx="1" presStyleCnt="6">
        <dgm:presLayoutVars>
          <dgm:bulletEnabled val="1"/>
        </dgm:presLayoutVars>
      </dgm:prSet>
      <dgm:spPr/>
    </dgm:pt>
    <dgm:pt modelId="{E5E0C136-B3C5-4846-8AF9-0F719CFD1654}" type="pres">
      <dgm:prSet presAssocID="{5FA16948-2502-4C0D-B271-FFF44A491C2B}" presName="parentText" presStyleLbl="node1" presStyleIdx="2" presStyleCnt="6">
        <dgm:presLayoutVars>
          <dgm:chMax val="0"/>
          <dgm:bulletEnabled val="1"/>
        </dgm:presLayoutVars>
      </dgm:prSet>
      <dgm:spPr/>
    </dgm:pt>
    <dgm:pt modelId="{F8584E33-C8F6-44C2-9397-178014862470}" type="pres">
      <dgm:prSet presAssocID="{5FA16948-2502-4C0D-B271-FFF44A491C2B}" presName="childText" presStyleLbl="revTx" presStyleIdx="2" presStyleCnt="6">
        <dgm:presLayoutVars>
          <dgm:bulletEnabled val="1"/>
        </dgm:presLayoutVars>
      </dgm:prSet>
      <dgm:spPr/>
    </dgm:pt>
    <dgm:pt modelId="{767B177B-4291-4C40-BBD9-D17E3904CCF5}" type="pres">
      <dgm:prSet presAssocID="{87EE5508-467C-462F-9AF5-C42D8E3BF349}" presName="parentText" presStyleLbl="node1" presStyleIdx="3" presStyleCnt="6">
        <dgm:presLayoutVars>
          <dgm:chMax val="0"/>
          <dgm:bulletEnabled val="1"/>
        </dgm:presLayoutVars>
      </dgm:prSet>
      <dgm:spPr/>
    </dgm:pt>
    <dgm:pt modelId="{47721FFD-010A-40C1-9212-C4283A7BAAD7}" type="pres">
      <dgm:prSet presAssocID="{87EE5508-467C-462F-9AF5-C42D8E3BF349}" presName="childText" presStyleLbl="revTx" presStyleIdx="3" presStyleCnt="6">
        <dgm:presLayoutVars>
          <dgm:bulletEnabled val="1"/>
        </dgm:presLayoutVars>
      </dgm:prSet>
      <dgm:spPr/>
    </dgm:pt>
    <dgm:pt modelId="{B882511F-281E-4C14-ADFD-6A4C1B69A74D}" type="pres">
      <dgm:prSet presAssocID="{E84964BA-2DCF-472A-B48D-8C3C09436283}" presName="parentText" presStyleLbl="node1" presStyleIdx="4" presStyleCnt="6">
        <dgm:presLayoutVars>
          <dgm:chMax val="0"/>
          <dgm:bulletEnabled val="1"/>
        </dgm:presLayoutVars>
      </dgm:prSet>
      <dgm:spPr/>
    </dgm:pt>
    <dgm:pt modelId="{67C9B305-7D1B-4859-BC8B-4447A7382C9D}" type="pres">
      <dgm:prSet presAssocID="{E84964BA-2DCF-472A-B48D-8C3C09436283}" presName="childText" presStyleLbl="revTx" presStyleIdx="4" presStyleCnt="6">
        <dgm:presLayoutVars>
          <dgm:bulletEnabled val="1"/>
        </dgm:presLayoutVars>
      </dgm:prSet>
      <dgm:spPr/>
    </dgm:pt>
    <dgm:pt modelId="{AE9AAB1C-451F-443E-8D18-D95D72630BCE}" type="pres">
      <dgm:prSet presAssocID="{D9857A58-B988-418D-B66D-7087825EB536}" presName="parentText" presStyleLbl="node1" presStyleIdx="5" presStyleCnt="6">
        <dgm:presLayoutVars>
          <dgm:chMax val="0"/>
          <dgm:bulletEnabled val="1"/>
        </dgm:presLayoutVars>
      </dgm:prSet>
      <dgm:spPr/>
    </dgm:pt>
    <dgm:pt modelId="{909B82E0-AC09-48A6-8F76-402E0F03DE7E}" type="pres">
      <dgm:prSet presAssocID="{D9857A58-B988-418D-B66D-7087825EB536}" presName="childText" presStyleLbl="revTx" presStyleIdx="5" presStyleCnt="6">
        <dgm:presLayoutVars>
          <dgm:bulletEnabled val="1"/>
        </dgm:presLayoutVars>
      </dgm:prSet>
      <dgm:spPr/>
    </dgm:pt>
  </dgm:ptLst>
  <dgm:cxnLst>
    <dgm:cxn modelId="{BDBADF00-93BA-43FE-BB54-650632D8113D}" srcId="{86CDFE99-4AA8-4FD4-9CCF-47B270630CBE}" destId="{85AF48E5-72FA-4DBF-BAA5-46200BE9FE45}" srcOrd="0" destOrd="0" parTransId="{2BFF7625-7068-4FA7-8E19-0A0E193B8C9D}" sibTransId="{4388E9B2-5ABC-436A-8EF7-9636E90C7EEA}"/>
    <dgm:cxn modelId="{80C0D109-5917-4ECC-AA97-241BD3E1AA2F}" srcId="{E2B83D68-F4E3-402A-9855-D5BA329D2721}" destId="{D9857A58-B988-418D-B66D-7087825EB536}" srcOrd="5" destOrd="0" parTransId="{33DC4955-8F7E-43B9-B2BD-40CED50A2B31}" sibTransId="{55327230-D5ED-4649-B590-902E9B7FB627}"/>
    <dgm:cxn modelId="{C703D00B-8188-421E-A4AD-3067F8E269A0}" type="presOf" srcId="{183E95F2-5335-45C0-8C1F-83DF2ABE0417}" destId="{F8584E33-C8F6-44C2-9397-178014862470}" srcOrd="0" destOrd="0" presId="urn:microsoft.com/office/officeart/2005/8/layout/vList2"/>
    <dgm:cxn modelId="{2C765E0F-D31F-4ADD-9B20-7BC5AF76FDE6}" srcId="{87EE5508-467C-462F-9AF5-C42D8E3BF349}" destId="{6FAD7BAF-CF86-4E52-A29F-29CC9B520C23}" srcOrd="1" destOrd="0" parTransId="{37042859-BDFE-4633-9947-DD08B6840B30}" sibTransId="{B1D4CC42-DCC8-4D2F-9306-EE3CB445B182}"/>
    <dgm:cxn modelId="{ED9DE911-E0E6-43C1-AD73-BCBD204B1E0B}" srcId="{E2B83D68-F4E3-402A-9855-D5BA329D2721}" destId="{86CDFE99-4AA8-4FD4-9CCF-47B270630CBE}" srcOrd="1" destOrd="0" parTransId="{67372926-1558-441F-83DA-DAC6E383D1E5}" sibTransId="{6E6986B3-4BAF-440D-B02A-8F6158DC22CA}"/>
    <dgm:cxn modelId="{F1C22914-2261-43FF-9EAF-A23012808B57}" srcId="{E84964BA-2DCF-472A-B48D-8C3C09436283}" destId="{AB0076F9-81F1-4075-B506-8DBD54B3F673}" srcOrd="1" destOrd="0" parTransId="{698FF6F3-F885-4A30-B709-DAF5CD0E3F78}" sibTransId="{96286DFA-8F9D-400C-8250-5B7CC66DE2BC}"/>
    <dgm:cxn modelId="{FE11F91C-7BE9-4B36-8697-76A66144ED43}" type="presOf" srcId="{86CDFE99-4AA8-4FD4-9CCF-47B270630CBE}" destId="{38A7681F-4301-4BF9-9D3E-1AC6110DE9C7}" srcOrd="0" destOrd="0" presId="urn:microsoft.com/office/officeart/2005/8/layout/vList2"/>
    <dgm:cxn modelId="{F13D252B-8736-4384-8F2C-910E63753A75}" type="presOf" srcId="{9AB9D8D4-2BA2-4400-A038-A343EC54CEDF}" destId="{F8584E33-C8F6-44C2-9397-178014862470}" srcOrd="0" destOrd="1" presId="urn:microsoft.com/office/officeart/2005/8/layout/vList2"/>
    <dgm:cxn modelId="{D6A91C35-D3A5-4AF7-B4A5-BA3819464975}" type="presOf" srcId="{286D125B-4BD6-4109-AEC7-0C7CA4391326}" destId="{62541270-D1A0-4FE7-88E2-FE8546D30DFC}" srcOrd="0" destOrd="0" presId="urn:microsoft.com/office/officeart/2005/8/layout/vList2"/>
    <dgm:cxn modelId="{8EED2236-2B56-4B5A-B8D8-24B8F7036B05}" type="presOf" srcId="{D9857A58-B988-418D-B66D-7087825EB536}" destId="{AE9AAB1C-451F-443E-8D18-D95D72630BCE}" srcOrd="0" destOrd="0" presId="urn:microsoft.com/office/officeart/2005/8/layout/vList2"/>
    <dgm:cxn modelId="{A9EF893E-1770-4A62-9C64-D24C38450F7D}" srcId="{9B6905B2-C858-4704-A399-69D4246E03F9}" destId="{286D125B-4BD6-4109-AEC7-0C7CA4391326}" srcOrd="0" destOrd="0" parTransId="{18B92535-3DD6-493C-8D06-204419D7BA03}" sibTransId="{11ABCD48-4EF1-433F-9A7B-3377A0068445}"/>
    <dgm:cxn modelId="{842D913E-E3B0-420B-844F-ECE16247AF1B}" type="presOf" srcId="{9B6905B2-C858-4704-A399-69D4246E03F9}" destId="{9B71BF44-AFD4-43ED-9210-20B68DBF5890}" srcOrd="0" destOrd="0" presId="urn:microsoft.com/office/officeart/2005/8/layout/vList2"/>
    <dgm:cxn modelId="{533A545E-3A87-4918-B146-E3EB59A6CEEC}" srcId="{9B6905B2-C858-4704-A399-69D4246E03F9}" destId="{5D97CBC3-A6B0-4437-9257-D9A522FAC691}" srcOrd="1" destOrd="0" parTransId="{7B9D52FF-81C8-48EC-AC8F-3E488A19C47D}" sibTransId="{67F64E52-2A73-47E0-B1EA-05B85B31BDAD}"/>
    <dgm:cxn modelId="{580A5C45-5D69-4FDF-A402-E1BF8E18709E}" type="presOf" srcId="{06EBA142-0F80-42CA-867C-39573DBA8636}" destId="{47721FFD-010A-40C1-9212-C4283A7BAAD7}" srcOrd="0" destOrd="0" presId="urn:microsoft.com/office/officeart/2005/8/layout/vList2"/>
    <dgm:cxn modelId="{7CB9966A-0462-4F86-844F-26C5C3BA943B}" type="presOf" srcId="{5FA16948-2502-4C0D-B271-FFF44A491C2B}" destId="{E5E0C136-B3C5-4846-8AF9-0F719CFD1654}" srcOrd="0" destOrd="0" presId="urn:microsoft.com/office/officeart/2005/8/layout/vList2"/>
    <dgm:cxn modelId="{DB4BEA51-4888-4120-8E00-48FC43B84146}" srcId="{E2B83D68-F4E3-402A-9855-D5BA329D2721}" destId="{87EE5508-467C-462F-9AF5-C42D8E3BF349}" srcOrd="3" destOrd="0" parTransId="{32B8BF9A-98EE-48C2-AA6E-E70101FD8815}" sibTransId="{E5D7D293-89E2-4D01-94EA-C4B1269031E1}"/>
    <dgm:cxn modelId="{C38CA753-2B65-4216-951D-A69F3CD515DF}" srcId="{5FA16948-2502-4C0D-B271-FFF44A491C2B}" destId="{9AB9D8D4-2BA2-4400-A038-A343EC54CEDF}" srcOrd="1" destOrd="0" parTransId="{AEAAE38A-31B3-4B5B-B6D0-22D1032347CD}" sibTransId="{AE3AE435-0562-4E21-95DD-2465B7237580}"/>
    <dgm:cxn modelId="{CEDFB475-0C40-4A7F-9874-B8EF631F75FA}" srcId="{5FA16948-2502-4C0D-B271-FFF44A491C2B}" destId="{183E95F2-5335-45C0-8C1F-83DF2ABE0417}" srcOrd="0" destOrd="0" parTransId="{3F2E96E8-EE46-4A86-A8B6-ECF69DB5D9CA}" sibTransId="{B4D67193-7669-4AC4-ADBB-464C0735811A}"/>
    <dgm:cxn modelId="{EF2F067B-D1F5-48F5-96FB-D8775FAAA2A3}" srcId="{86CDFE99-4AA8-4FD4-9CCF-47B270630CBE}" destId="{78570B00-13CC-4343-B93D-F05DFFEBA19E}" srcOrd="1" destOrd="0" parTransId="{35A9320C-2BEE-4C7E-A305-515D871384A5}" sibTransId="{2012D25C-0E72-4D2A-9504-25F3B2C02A87}"/>
    <dgm:cxn modelId="{1503EA7B-F8B3-41BA-8DA1-1C137ACDFD6C}" type="presOf" srcId="{85AF48E5-72FA-4DBF-BAA5-46200BE9FE45}" destId="{4BB100F7-6343-45E2-9A3E-97762E41C6AB}" srcOrd="0" destOrd="0" presId="urn:microsoft.com/office/officeart/2005/8/layout/vList2"/>
    <dgm:cxn modelId="{0668A387-B227-459A-B401-0F0816CD09FA}" type="presOf" srcId="{87EE5508-467C-462F-9AF5-C42D8E3BF349}" destId="{767B177B-4291-4C40-BBD9-D17E3904CCF5}" srcOrd="0" destOrd="0" presId="urn:microsoft.com/office/officeart/2005/8/layout/vList2"/>
    <dgm:cxn modelId="{302D7991-D892-40A2-8B1C-4A7F27AFC685}" type="presOf" srcId="{4822BB37-4C1A-40F9-9C03-32E8737B3995}" destId="{909B82E0-AC09-48A6-8F76-402E0F03DE7E}" srcOrd="0" destOrd="1" presId="urn:microsoft.com/office/officeart/2005/8/layout/vList2"/>
    <dgm:cxn modelId="{84881D98-74C2-458D-A68D-5D35D6328079}" srcId="{E2B83D68-F4E3-402A-9855-D5BA329D2721}" destId="{5FA16948-2502-4C0D-B271-FFF44A491C2B}" srcOrd="2" destOrd="0" parTransId="{5E9B7114-63F1-4EE9-9DC8-8DE4762A25E7}" sibTransId="{732F4CA6-8046-4AB5-9F45-A1D74442CEFF}"/>
    <dgm:cxn modelId="{1F184EB2-CFED-4928-89E1-B249F538BA11}" srcId="{E2B83D68-F4E3-402A-9855-D5BA329D2721}" destId="{9B6905B2-C858-4704-A399-69D4246E03F9}" srcOrd="0" destOrd="0" parTransId="{8B5F67E8-1A3B-4AB4-9A15-EFE352FAEB58}" sibTransId="{6D56FB21-A270-40D1-ACD6-3EC8EC08FBA3}"/>
    <dgm:cxn modelId="{77D9A4B7-4830-419D-879B-CA29D3094DD0}" type="presOf" srcId="{5D97CBC3-A6B0-4437-9257-D9A522FAC691}" destId="{62541270-D1A0-4FE7-88E2-FE8546D30DFC}" srcOrd="0" destOrd="1" presId="urn:microsoft.com/office/officeart/2005/8/layout/vList2"/>
    <dgm:cxn modelId="{CEAC12BD-3626-4373-9080-0D730643E968}" srcId="{D9857A58-B988-418D-B66D-7087825EB536}" destId="{4E10FE3A-9DBF-4B27-8848-174A43536C92}" srcOrd="0" destOrd="0" parTransId="{62D8135C-74E4-4EE5-9634-2CCE681F6D0A}" sibTransId="{46EB37AB-FAC7-4A82-97C5-7EA099D4EF12}"/>
    <dgm:cxn modelId="{758F80C4-6A6B-471F-A514-B9E8E2EB3738}" type="presOf" srcId="{6FAD7BAF-CF86-4E52-A29F-29CC9B520C23}" destId="{47721FFD-010A-40C1-9212-C4283A7BAAD7}" srcOrd="0" destOrd="1" presId="urn:microsoft.com/office/officeart/2005/8/layout/vList2"/>
    <dgm:cxn modelId="{AB0189CB-F5A0-4A3A-96AA-0EDF7772D3B6}" srcId="{E84964BA-2DCF-472A-B48D-8C3C09436283}" destId="{FB506E55-8437-4E57-9822-AB4B17F857D3}" srcOrd="0" destOrd="0" parTransId="{C96C6B82-DC36-4E44-9A14-5BCEC0D963B5}" sibTransId="{82F7011D-50D9-47E8-9DF6-26C6BF763EEB}"/>
    <dgm:cxn modelId="{F52F48D2-8477-4FE0-BDA4-23E68CA82615}" type="presOf" srcId="{78570B00-13CC-4343-B93D-F05DFFEBA19E}" destId="{4BB100F7-6343-45E2-9A3E-97762E41C6AB}" srcOrd="0" destOrd="1" presId="urn:microsoft.com/office/officeart/2005/8/layout/vList2"/>
    <dgm:cxn modelId="{2F4B3FDB-0E3F-4645-879A-80061C44A7D0}" srcId="{E2B83D68-F4E3-402A-9855-D5BA329D2721}" destId="{E84964BA-2DCF-472A-B48D-8C3C09436283}" srcOrd="4" destOrd="0" parTransId="{C8C6C06B-631A-44AF-8C53-69A2E64F39B3}" sibTransId="{3C453B42-1BDF-4AA6-913B-5FB0A74891A7}"/>
    <dgm:cxn modelId="{12E9E4DD-50B9-4C66-A722-76FFCD1296F6}" srcId="{D9857A58-B988-418D-B66D-7087825EB536}" destId="{4822BB37-4C1A-40F9-9C03-32E8737B3995}" srcOrd="1" destOrd="0" parTransId="{FD9ECC20-469C-4481-B465-C271E1A994FC}" sibTransId="{6EB0F4F4-101A-44FB-A7BD-76BBB358AB1A}"/>
    <dgm:cxn modelId="{04D956DF-8B1A-47AD-8CE1-E424B932BED0}" type="presOf" srcId="{E84964BA-2DCF-472A-B48D-8C3C09436283}" destId="{B882511F-281E-4C14-ADFD-6A4C1B69A74D}" srcOrd="0" destOrd="0" presId="urn:microsoft.com/office/officeart/2005/8/layout/vList2"/>
    <dgm:cxn modelId="{ED7946E4-4001-4241-BEE4-966800647AEA}" type="presOf" srcId="{E2B83D68-F4E3-402A-9855-D5BA329D2721}" destId="{B5CE99F6-1D72-4F1F-A1E6-CCA3E8F1AD60}" srcOrd="0" destOrd="0" presId="urn:microsoft.com/office/officeart/2005/8/layout/vList2"/>
    <dgm:cxn modelId="{4FB12BE9-5DB4-4128-BAC9-A554F83B9910}" type="presOf" srcId="{AB0076F9-81F1-4075-B506-8DBD54B3F673}" destId="{67C9B305-7D1B-4859-BC8B-4447A7382C9D}" srcOrd="0" destOrd="1" presId="urn:microsoft.com/office/officeart/2005/8/layout/vList2"/>
    <dgm:cxn modelId="{863C55E9-6D36-4B82-908D-02F611C03E41}" type="presOf" srcId="{4E10FE3A-9DBF-4B27-8848-174A43536C92}" destId="{909B82E0-AC09-48A6-8F76-402E0F03DE7E}" srcOrd="0" destOrd="0" presId="urn:microsoft.com/office/officeart/2005/8/layout/vList2"/>
    <dgm:cxn modelId="{2CBC8EEE-3150-456C-9651-2BBF9A0A33B1}" srcId="{87EE5508-467C-462F-9AF5-C42D8E3BF349}" destId="{06EBA142-0F80-42CA-867C-39573DBA8636}" srcOrd="0" destOrd="0" parTransId="{599FC1B7-8D17-4F44-9FEB-2F08C5297033}" sibTransId="{154C2CD6-73FE-45FD-8E6A-32461D3C7949}"/>
    <dgm:cxn modelId="{840324FE-F0EB-43DD-9FB1-A1168E3954A9}" type="presOf" srcId="{FB506E55-8437-4E57-9822-AB4B17F857D3}" destId="{67C9B305-7D1B-4859-BC8B-4447A7382C9D}" srcOrd="0" destOrd="0" presId="urn:microsoft.com/office/officeart/2005/8/layout/vList2"/>
    <dgm:cxn modelId="{12F8B602-9E1D-40CD-8A8E-73169CE92329}" type="presParOf" srcId="{B5CE99F6-1D72-4F1F-A1E6-CCA3E8F1AD60}" destId="{9B71BF44-AFD4-43ED-9210-20B68DBF5890}" srcOrd="0" destOrd="0" presId="urn:microsoft.com/office/officeart/2005/8/layout/vList2"/>
    <dgm:cxn modelId="{8D6D46BD-75B6-4E81-9400-494F5DFDC45C}" type="presParOf" srcId="{B5CE99F6-1D72-4F1F-A1E6-CCA3E8F1AD60}" destId="{62541270-D1A0-4FE7-88E2-FE8546D30DFC}" srcOrd="1" destOrd="0" presId="urn:microsoft.com/office/officeart/2005/8/layout/vList2"/>
    <dgm:cxn modelId="{6C1D1794-CE7E-4E80-86FB-39D806A98ED1}" type="presParOf" srcId="{B5CE99F6-1D72-4F1F-A1E6-CCA3E8F1AD60}" destId="{38A7681F-4301-4BF9-9D3E-1AC6110DE9C7}" srcOrd="2" destOrd="0" presId="urn:microsoft.com/office/officeart/2005/8/layout/vList2"/>
    <dgm:cxn modelId="{7263D587-AB4F-42A5-9920-2D9606F10D8F}" type="presParOf" srcId="{B5CE99F6-1D72-4F1F-A1E6-CCA3E8F1AD60}" destId="{4BB100F7-6343-45E2-9A3E-97762E41C6AB}" srcOrd="3" destOrd="0" presId="urn:microsoft.com/office/officeart/2005/8/layout/vList2"/>
    <dgm:cxn modelId="{446B0740-F265-4971-B284-38397B66654A}" type="presParOf" srcId="{B5CE99F6-1D72-4F1F-A1E6-CCA3E8F1AD60}" destId="{E5E0C136-B3C5-4846-8AF9-0F719CFD1654}" srcOrd="4" destOrd="0" presId="urn:microsoft.com/office/officeart/2005/8/layout/vList2"/>
    <dgm:cxn modelId="{8BE598E4-10A2-48BF-96D4-511B14B79179}" type="presParOf" srcId="{B5CE99F6-1D72-4F1F-A1E6-CCA3E8F1AD60}" destId="{F8584E33-C8F6-44C2-9397-178014862470}" srcOrd="5" destOrd="0" presId="urn:microsoft.com/office/officeart/2005/8/layout/vList2"/>
    <dgm:cxn modelId="{15335F39-7DA9-4A82-8208-220DFEDF1A4A}" type="presParOf" srcId="{B5CE99F6-1D72-4F1F-A1E6-CCA3E8F1AD60}" destId="{767B177B-4291-4C40-BBD9-D17E3904CCF5}" srcOrd="6" destOrd="0" presId="urn:microsoft.com/office/officeart/2005/8/layout/vList2"/>
    <dgm:cxn modelId="{456A6EA2-1238-4B58-BDE6-D1083D3DB56A}" type="presParOf" srcId="{B5CE99F6-1D72-4F1F-A1E6-CCA3E8F1AD60}" destId="{47721FFD-010A-40C1-9212-C4283A7BAAD7}" srcOrd="7" destOrd="0" presId="urn:microsoft.com/office/officeart/2005/8/layout/vList2"/>
    <dgm:cxn modelId="{E30981BC-1AD0-485F-91DA-4E9C4071A49D}" type="presParOf" srcId="{B5CE99F6-1D72-4F1F-A1E6-CCA3E8F1AD60}" destId="{B882511F-281E-4C14-ADFD-6A4C1B69A74D}" srcOrd="8" destOrd="0" presId="urn:microsoft.com/office/officeart/2005/8/layout/vList2"/>
    <dgm:cxn modelId="{DC3FE162-1506-4C34-ADB7-38EB7A7EE87F}" type="presParOf" srcId="{B5CE99F6-1D72-4F1F-A1E6-CCA3E8F1AD60}" destId="{67C9B305-7D1B-4859-BC8B-4447A7382C9D}" srcOrd="9" destOrd="0" presId="urn:microsoft.com/office/officeart/2005/8/layout/vList2"/>
    <dgm:cxn modelId="{84C589B7-1294-44B2-BCD8-98763CD6452D}" type="presParOf" srcId="{B5CE99F6-1D72-4F1F-A1E6-CCA3E8F1AD60}" destId="{AE9AAB1C-451F-443E-8D18-D95D72630BCE}" srcOrd="10" destOrd="0" presId="urn:microsoft.com/office/officeart/2005/8/layout/vList2"/>
    <dgm:cxn modelId="{DFD72ECB-894D-4DF2-B681-973833561CB6}" type="presParOf" srcId="{B5CE99F6-1D72-4F1F-A1E6-CCA3E8F1AD60}" destId="{909B82E0-AC09-48A6-8F76-402E0F03DE7E}"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247FB-A3A4-4381-8F8C-57BDA29E9D5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30C76701-CD5C-4A2A-B458-36385F571C7D}">
      <dgm:prSet/>
      <dgm:spPr/>
      <dgm:t>
        <a:bodyPr/>
        <a:lstStyle/>
        <a:p>
          <a:r>
            <a:rPr lang="en-US" dirty="0"/>
            <a:t>Case sensitivity, spaces, and line breaks</a:t>
          </a:r>
        </a:p>
      </dgm:t>
    </dgm:pt>
    <dgm:pt modelId="{621C752C-E380-4FB9-8490-807C6566F929}" type="parTrans" cxnId="{D3CD7A75-59F8-4ABA-87C0-BE9C6269FF71}">
      <dgm:prSet/>
      <dgm:spPr/>
      <dgm:t>
        <a:bodyPr/>
        <a:lstStyle/>
        <a:p>
          <a:endParaRPr lang="en-US"/>
        </a:p>
      </dgm:t>
    </dgm:pt>
    <dgm:pt modelId="{0C05D84E-E522-4DA0-88F5-A903B3BB095B}" type="sibTrans" cxnId="{D3CD7A75-59F8-4ABA-87C0-BE9C6269FF71}">
      <dgm:prSet/>
      <dgm:spPr/>
      <dgm:t>
        <a:bodyPr/>
        <a:lstStyle/>
        <a:p>
          <a:endParaRPr lang="en-US"/>
        </a:p>
      </dgm:t>
    </dgm:pt>
    <dgm:pt modelId="{2F385820-80B8-4669-8636-DCE63CC5E2F5}">
      <dgm:prSet/>
      <dgm:spPr/>
      <dgm:t>
        <a:bodyPr/>
        <a:lstStyle/>
        <a:p>
          <a:r>
            <a:rPr lang="en-US" dirty="0"/>
            <a:t>Comments</a:t>
          </a:r>
        </a:p>
      </dgm:t>
    </dgm:pt>
    <dgm:pt modelId="{460B2074-1358-42CE-B607-5B869E386C97}" type="parTrans" cxnId="{D57BF4F5-DB2B-4F4F-8B62-7156A710DB1C}">
      <dgm:prSet/>
      <dgm:spPr/>
      <dgm:t>
        <a:bodyPr/>
        <a:lstStyle/>
        <a:p>
          <a:endParaRPr lang="en-US"/>
        </a:p>
      </dgm:t>
    </dgm:pt>
    <dgm:pt modelId="{AE21FE77-D3E7-4939-B834-D1E55CFA175B}" type="sibTrans" cxnId="{D57BF4F5-DB2B-4F4F-8B62-7156A710DB1C}">
      <dgm:prSet/>
      <dgm:spPr/>
      <dgm:t>
        <a:bodyPr/>
        <a:lstStyle/>
        <a:p>
          <a:endParaRPr lang="en-US"/>
        </a:p>
      </dgm:t>
    </dgm:pt>
    <dgm:pt modelId="{749292F6-361F-4B16-B24D-55AA2E26E790}">
      <dgm:prSet/>
      <dgm:spPr/>
      <dgm:t>
        <a:bodyPr/>
        <a:lstStyle/>
        <a:p>
          <a:r>
            <a:rPr lang="en-US" dirty="0"/>
            <a:t>Literals</a:t>
          </a:r>
        </a:p>
      </dgm:t>
    </dgm:pt>
    <dgm:pt modelId="{78F6C7D4-2B4C-489E-A266-9FFF5FA7172D}" type="parTrans" cxnId="{D6CDB44A-19C7-4829-A9EA-E1B930A5F4BE}">
      <dgm:prSet/>
      <dgm:spPr/>
      <dgm:t>
        <a:bodyPr/>
        <a:lstStyle/>
        <a:p>
          <a:endParaRPr lang="en-US"/>
        </a:p>
      </dgm:t>
    </dgm:pt>
    <dgm:pt modelId="{845DD05F-55E9-47A3-B996-BF03C8C028CD}" type="sibTrans" cxnId="{D6CDB44A-19C7-4829-A9EA-E1B930A5F4BE}">
      <dgm:prSet/>
      <dgm:spPr/>
      <dgm:t>
        <a:bodyPr/>
        <a:lstStyle/>
        <a:p>
          <a:endParaRPr lang="en-US"/>
        </a:p>
      </dgm:t>
    </dgm:pt>
    <dgm:pt modelId="{A157DA54-C590-484C-A6F1-33CB2799683E}">
      <dgm:prSet/>
      <dgm:spPr/>
      <dgm:t>
        <a:bodyPr/>
        <a:lstStyle/>
        <a:p>
          <a:r>
            <a:rPr lang="en-US" dirty="0"/>
            <a:t>Identifiers and reserved words</a:t>
          </a:r>
        </a:p>
      </dgm:t>
    </dgm:pt>
    <dgm:pt modelId="{51CF335B-5A4B-4B78-8F9C-0AC5B2C3D601}" type="parTrans" cxnId="{C9001F4F-C59B-4928-9FCD-5C643B3A20C9}">
      <dgm:prSet/>
      <dgm:spPr/>
      <dgm:t>
        <a:bodyPr/>
        <a:lstStyle/>
        <a:p>
          <a:endParaRPr lang="en-US"/>
        </a:p>
      </dgm:t>
    </dgm:pt>
    <dgm:pt modelId="{7E4F0F24-D668-40C4-A24F-FC252CB550AA}" type="sibTrans" cxnId="{C9001F4F-C59B-4928-9FCD-5C643B3A20C9}">
      <dgm:prSet/>
      <dgm:spPr/>
      <dgm:t>
        <a:bodyPr/>
        <a:lstStyle/>
        <a:p>
          <a:endParaRPr lang="en-US"/>
        </a:p>
      </dgm:t>
    </dgm:pt>
    <dgm:pt modelId="{918B1E57-779C-477D-80CE-D3C09A0C642A}">
      <dgm:prSet/>
      <dgm:spPr/>
      <dgm:t>
        <a:bodyPr/>
        <a:lstStyle/>
        <a:p>
          <a:r>
            <a:rPr lang="en-US" dirty="0"/>
            <a:t>Unicode</a:t>
          </a:r>
        </a:p>
      </dgm:t>
    </dgm:pt>
    <dgm:pt modelId="{195619C9-F086-42D4-9A14-A689EED91063}" type="parTrans" cxnId="{0EE84CA1-2C17-4FAD-96D0-87154DE411B4}">
      <dgm:prSet/>
      <dgm:spPr/>
      <dgm:t>
        <a:bodyPr/>
        <a:lstStyle/>
        <a:p>
          <a:endParaRPr lang="en-US"/>
        </a:p>
      </dgm:t>
    </dgm:pt>
    <dgm:pt modelId="{05ADD006-34D0-4D57-B07F-B5E245486B36}" type="sibTrans" cxnId="{0EE84CA1-2C17-4FAD-96D0-87154DE411B4}">
      <dgm:prSet/>
      <dgm:spPr/>
      <dgm:t>
        <a:bodyPr/>
        <a:lstStyle/>
        <a:p>
          <a:endParaRPr lang="en-US"/>
        </a:p>
      </dgm:t>
    </dgm:pt>
    <dgm:pt modelId="{E3710227-ECA4-4AA1-A61F-D3041B78C54A}">
      <dgm:prSet/>
      <dgm:spPr/>
      <dgm:t>
        <a:bodyPr/>
        <a:lstStyle/>
        <a:p>
          <a:r>
            <a:rPr lang="en-US" dirty="0"/>
            <a:t>Optional semicolons</a:t>
          </a:r>
        </a:p>
      </dgm:t>
    </dgm:pt>
    <dgm:pt modelId="{BE94B826-96E0-40F7-8B87-10A731E9F5E4}" type="parTrans" cxnId="{7CB374D8-6224-4F1F-8E9C-0EBBD6B2B967}">
      <dgm:prSet/>
      <dgm:spPr/>
      <dgm:t>
        <a:bodyPr/>
        <a:lstStyle/>
        <a:p>
          <a:endParaRPr lang="en-US"/>
        </a:p>
      </dgm:t>
    </dgm:pt>
    <dgm:pt modelId="{DC9E6EEA-DA45-4288-B8F5-2F45F32D39B9}" type="sibTrans" cxnId="{7CB374D8-6224-4F1F-8E9C-0EBBD6B2B967}">
      <dgm:prSet/>
      <dgm:spPr/>
      <dgm:t>
        <a:bodyPr/>
        <a:lstStyle/>
        <a:p>
          <a:endParaRPr lang="en-US"/>
        </a:p>
      </dgm:t>
    </dgm:pt>
    <dgm:pt modelId="{3CBE8181-DB1A-4F36-9982-B0E4C75609FF}" type="pres">
      <dgm:prSet presAssocID="{A60247FB-A3A4-4381-8F8C-57BDA29E9D50}" presName="linear" presStyleCnt="0">
        <dgm:presLayoutVars>
          <dgm:animLvl val="lvl"/>
          <dgm:resizeHandles val="exact"/>
        </dgm:presLayoutVars>
      </dgm:prSet>
      <dgm:spPr/>
    </dgm:pt>
    <dgm:pt modelId="{4BE70ACA-110E-476D-98DE-A699676951AD}" type="pres">
      <dgm:prSet presAssocID="{30C76701-CD5C-4A2A-B458-36385F571C7D}" presName="parentText" presStyleLbl="node1" presStyleIdx="0" presStyleCnt="6">
        <dgm:presLayoutVars>
          <dgm:chMax val="0"/>
          <dgm:bulletEnabled val="1"/>
        </dgm:presLayoutVars>
      </dgm:prSet>
      <dgm:spPr/>
    </dgm:pt>
    <dgm:pt modelId="{25A4B33D-152A-4D67-A7BE-CE0FE4EED2E2}" type="pres">
      <dgm:prSet presAssocID="{0C05D84E-E522-4DA0-88F5-A903B3BB095B}" presName="spacer" presStyleCnt="0"/>
      <dgm:spPr/>
    </dgm:pt>
    <dgm:pt modelId="{8C835CDE-35D5-4B5B-88EF-7C8160A488E9}" type="pres">
      <dgm:prSet presAssocID="{2F385820-80B8-4669-8636-DCE63CC5E2F5}" presName="parentText" presStyleLbl="node1" presStyleIdx="1" presStyleCnt="6">
        <dgm:presLayoutVars>
          <dgm:chMax val="0"/>
          <dgm:bulletEnabled val="1"/>
        </dgm:presLayoutVars>
      </dgm:prSet>
      <dgm:spPr/>
    </dgm:pt>
    <dgm:pt modelId="{4680CD76-1B35-4FD2-B5CE-329B3B23175C}" type="pres">
      <dgm:prSet presAssocID="{AE21FE77-D3E7-4939-B834-D1E55CFA175B}" presName="spacer" presStyleCnt="0"/>
      <dgm:spPr/>
    </dgm:pt>
    <dgm:pt modelId="{A955144D-FDA9-4765-A4AC-FA6873328C6F}" type="pres">
      <dgm:prSet presAssocID="{749292F6-361F-4B16-B24D-55AA2E26E790}" presName="parentText" presStyleLbl="node1" presStyleIdx="2" presStyleCnt="6">
        <dgm:presLayoutVars>
          <dgm:chMax val="0"/>
          <dgm:bulletEnabled val="1"/>
        </dgm:presLayoutVars>
      </dgm:prSet>
      <dgm:spPr/>
    </dgm:pt>
    <dgm:pt modelId="{D37926AE-9F43-4CDD-86BC-02C8C2598AC0}" type="pres">
      <dgm:prSet presAssocID="{845DD05F-55E9-47A3-B996-BF03C8C028CD}" presName="spacer" presStyleCnt="0"/>
      <dgm:spPr/>
    </dgm:pt>
    <dgm:pt modelId="{1A892DE4-7EA1-4A01-A2D4-A8E024949D5A}" type="pres">
      <dgm:prSet presAssocID="{A157DA54-C590-484C-A6F1-33CB2799683E}" presName="parentText" presStyleLbl="node1" presStyleIdx="3" presStyleCnt="6">
        <dgm:presLayoutVars>
          <dgm:chMax val="0"/>
          <dgm:bulletEnabled val="1"/>
        </dgm:presLayoutVars>
      </dgm:prSet>
      <dgm:spPr/>
    </dgm:pt>
    <dgm:pt modelId="{BBCB9C86-40C3-4E45-B87E-4FB311CC1C14}" type="pres">
      <dgm:prSet presAssocID="{7E4F0F24-D668-40C4-A24F-FC252CB550AA}" presName="spacer" presStyleCnt="0"/>
      <dgm:spPr/>
    </dgm:pt>
    <dgm:pt modelId="{69AB2194-8FBD-4C06-9A7D-34A88C0C6F79}" type="pres">
      <dgm:prSet presAssocID="{918B1E57-779C-477D-80CE-D3C09A0C642A}" presName="parentText" presStyleLbl="node1" presStyleIdx="4" presStyleCnt="6">
        <dgm:presLayoutVars>
          <dgm:chMax val="0"/>
          <dgm:bulletEnabled val="1"/>
        </dgm:presLayoutVars>
      </dgm:prSet>
      <dgm:spPr/>
    </dgm:pt>
    <dgm:pt modelId="{4D856061-CE7A-4630-A407-56CED822941B}" type="pres">
      <dgm:prSet presAssocID="{05ADD006-34D0-4D57-B07F-B5E245486B36}" presName="spacer" presStyleCnt="0"/>
      <dgm:spPr/>
    </dgm:pt>
    <dgm:pt modelId="{C4A15258-5197-4CBF-BB1E-79E712C0CB02}" type="pres">
      <dgm:prSet presAssocID="{E3710227-ECA4-4AA1-A61F-D3041B78C54A}" presName="parentText" presStyleLbl="node1" presStyleIdx="5" presStyleCnt="6">
        <dgm:presLayoutVars>
          <dgm:chMax val="0"/>
          <dgm:bulletEnabled val="1"/>
        </dgm:presLayoutVars>
      </dgm:prSet>
      <dgm:spPr/>
    </dgm:pt>
  </dgm:ptLst>
  <dgm:cxnLst>
    <dgm:cxn modelId="{A7656411-990E-4F7F-A253-D6AF11C9E116}" type="presOf" srcId="{A157DA54-C590-484C-A6F1-33CB2799683E}" destId="{1A892DE4-7EA1-4A01-A2D4-A8E024949D5A}" srcOrd="0" destOrd="0" presId="urn:microsoft.com/office/officeart/2005/8/layout/vList2"/>
    <dgm:cxn modelId="{80A33B18-D0D8-459D-B440-45597B9B029F}" type="presOf" srcId="{2F385820-80B8-4669-8636-DCE63CC5E2F5}" destId="{8C835CDE-35D5-4B5B-88EF-7C8160A488E9}" srcOrd="0" destOrd="0" presId="urn:microsoft.com/office/officeart/2005/8/layout/vList2"/>
    <dgm:cxn modelId="{BA32EC46-D744-4B6B-831E-92CBF27A5B86}" type="presOf" srcId="{A60247FB-A3A4-4381-8F8C-57BDA29E9D50}" destId="{3CBE8181-DB1A-4F36-9982-B0E4C75609FF}" srcOrd="0" destOrd="0" presId="urn:microsoft.com/office/officeart/2005/8/layout/vList2"/>
    <dgm:cxn modelId="{D6CDB44A-19C7-4829-A9EA-E1B930A5F4BE}" srcId="{A60247FB-A3A4-4381-8F8C-57BDA29E9D50}" destId="{749292F6-361F-4B16-B24D-55AA2E26E790}" srcOrd="2" destOrd="0" parTransId="{78F6C7D4-2B4C-489E-A266-9FFF5FA7172D}" sibTransId="{845DD05F-55E9-47A3-B996-BF03C8C028CD}"/>
    <dgm:cxn modelId="{C9001F4F-C59B-4928-9FCD-5C643B3A20C9}" srcId="{A60247FB-A3A4-4381-8F8C-57BDA29E9D50}" destId="{A157DA54-C590-484C-A6F1-33CB2799683E}" srcOrd="3" destOrd="0" parTransId="{51CF335B-5A4B-4B78-8F9C-0AC5B2C3D601}" sibTransId="{7E4F0F24-D668-40C4-A24F-FC252CB550AA}"/>
    <dgm:cxn modelId="{D3CD7A75-59F8-4ABA-87C0-BE9C6269FF71}" srcId="{A60247FB-A3A4-4381-8F8C-57BDA29E9D50}" destId="{30C76701-CD5C-4A2A-B458-36385F571C7D}" srcOrd="0" destOrd="0" parTransId="{621C752C-E380-4FB9-8490-807C6566F929}" sibTransId="{0C05D84E-E522-4DA0-88F5-A903B3BB095B}"/>
    <dgm:cxn modelId="{F3850F7E-8BCD-4CDC-9188-BB2FE063E246}" type="presOf" srcId="{918B1E57-779C-477D-80CE-D3C09A0C642A}" destId="{69AB2194-8FBD-4C06-9A7D-34A88C0C6F79}" srcOrd="0" destOrd="0" presId="urn:microsoft.com/office/officeart/2005/8/layout/vList2"/>
    <dgm:cxn modelId="{0EE84CA1-2C17-4FAD-96D0-87154DE411B4}" srcId="{A60247FB-A3A4-4381-8F8C-57BDA29E9D50}" destId="{918B1E57-779C-477D-80CE-D3C09A0C642A}" srcOrd="4" destOrd="0" parTransId="{195619C9-F086-42D4-9A14-A689EED91063}" sibTransId="{05ADD006-34D0-4D57-B07F-B5E245486B36}"/>
    <dgm:cxn modelId="{6CFE4DD0-A18C-4348-9ED5-130CBF4CA130}" type="presOf" srcId="{30C76701-CD5C-4A2A-B458-36385F571C7D}" destId="{4BE70ACA-110E-476D-98DE-A699676951AD}" srcOrd="0" destOrd="0" presId="urn:microsoft.com/office/officeart/2005/8/layout/vList2"/>
    <dgm:cxn modelId="{7CB374D8-6224-4F1F-8E9C-0EBBD6B2B967}" srcId="{A60247FB-A3A4-4381-8F8C-57BDA29E9D50}" destId="{E3710227-ECA4-4AA1-A61F-D3041B78C54A}" srcOrd="5" destOrd="0" parTransId="{BE94B826-96E0-40F7-8B87-10A731E9F5E4}" sibTransId="{DC9E6EEA-DA45-4288-B8F5-2F45F32D39B9}"/>
    <dgm:cxn modelId="{E47A1FDF-3062-4007-87BE-A709BF584646}" type="presOf" srcId="{749292F6-361F-4B16-B24D-55AA2E26E790}" destId="{A955144D-FDA9-4765-A4AC-FA6873328C6F}" srcOrd="0" destOrd="0" presId="urn:microsoft.com/office/officeart/2005/8/layout/vList2"/>
    <dgm:cxn modelId="{5772ECE8-ED05-46C1-9943-3BE526741185}" type="presOf" srcId="{E3710227-ECA4-4AA1-A61F-D3041B78C54A}" destId="{C4A15258-5197-4CBF-BB1E-79E712C0CB02}" srcOrd="0" destOrd="0" presId="urn:microsoft.com/office/officeart/2005/8/layout/vList2"/>
    <dgm:cxn modelId="{D57BF4F5-DB2B-4F4F-8B62-7156A710DB1C}" srcId="{A60247FB-A3A4-4381-8F8C-57BDA29E9D50}" destId="{2F385820-80B8-4669-8636-DCE63CC5E2F5}" srcOrd="1" destOrd="0" parTransId="{460B2074-1358-42CE-B607-5B869E386C97}" sibTransId="{AE21FE77-D3E7-4939-B834-D1E55CFA175B}"/>
    <dgm:cxn modelId="{FF44F6A9-7CC4-4C9B-8399-DC7508FA1F32}" type="presParOf" srcId="{3CBE8181-DB1A-4F36-9982-B0E4C75609FF}" destId="{4BE70ACA-110E-476D-98DE-A699676951AD}" srcOrd="0" destOrd="0" presId="urn:microsoft.com/office/officeart/2005/8/layout/vList2"/>
    <dgm:cxn modelId="{989EB877-5349-4A50-AB57-558039A9F8C3}" type="presParOf" srcId="{3CBE8181-DB1A-4F36-9982-B0E4C75609FF}" destId="{25A4B33D-152A-4D67-A7BE-CE0FE4EED2E2}" srcOrd="1" destOrd="0" presId="urn:microsoft.com/office/officeart/2005/8/layout/vList2"/>
    <dgm:cxn modelId="{BF996989-19BF-419C-AABD-BE951AC9C3EF}" type="presParOf" srcId="{3CBE8181-DB1A-4F36-9982-B0E4C75609FF}" destId="{8C835CDE-35D5-4B5B-88EF-7C8160A488E9}" srcOrd="2" destOrd="0" presId="urn:microsoft.com/office/officeart/2005/8/layout/vList2"/>
    <dgm:cxn modelId="{A3E96C11-7B0D-433F-826F-05BC12E57B14}" type="presParOf" srcId="{3CBE8181-DB1A-4F36-9982-B0E4C75609FF}" destId="{4680CD76-1B35-4FD2-B5CE-329B3B23175C}" srcOrd="3" destOrd="0" presId="urn:microsoft.com/office/officeart/2005/8/layout/vList2"/>
    <dgm:cxn modelId="{FF1320BB-410D-4432-B8DE-BB17BE489C4D}" type="presParOf" srcId="{3CBE8181-DB1A-4F36-9982-B0E4C75609FF}" destId="{A955144D-FDA9-4765-A4AC-FA6873328C6F}" srcOrd="4" destOrd="0" presId="urn:microsoft.com/office/officeart/2005/8/layout/vList2"/>
    <dgm:cxn modelId="{23CFA1BB-8BEA-4C9D-B0C5-120EEC2245DC}" type="presParOf" srcId="{3CBE8181-DB1A-4F36-9982-B0E4C75609FF}" destId="{D37926AE-9F43-4CDD-86BC-02C8C2598AC0}" srcOrd="5" destOrd="0" presId="urn:microsoft.com/office/officeart/2005/8/layout/vList2"/>
    <dgm:cxn modelId="{E516C9DA-7059-4765-BAF7-6627B11E71E2}" type="presParOf" srcId="{3CBE8181-DB1A-4F36-9982-B0E4C75609FF}" destId="{1A892DE4-7EA1-4A01-A2D4-A8E024949D5A}" srcOrd="6" destOrd="0" presId="urn:microsoft.com/office/officeart/2005/8/layout/vList2"/>
    <dgm:cxn modelId="{0BDA7747-5124-4BF8-9777-39CE3F5FD667}" type="presParOf" srcId="{3CBE8181-DB1A-4F36-9982-B0E4C75609FF}" destId="{BBCB9C86-40C3-4E45-B87E-4FB311CC1C14}" srcOrd="7" destOrd="0" presId="urn:microsoft.com/office/officeart/2005/8/layout/vList2"/>
    <dgm:cxn modelId="{DAEE64D9-1745-4FB1-AC99-90B461176DDC}" type="presParOf" srcId="{3CBE8181-DB1A-4F36-9982-B0E4C75609FF}" destId="{69AB2194-8FBD-4C06-9A7D-34A88C0C6F79}" srcOrd="8" destOrd="0" presId="urn:microsoft.com/office/officeart/2005/8/layout/vList2"/>
    <dgm:cxn modelId="{9D4E04BE-CC78-4F4E-932F-6587C360AAE3}" type="presParOf" srcId="{3CBE8181-DB1A-4F36-9982-B0E4C75609FF}" destId="{4D856061-CE7A-4630-A407-56CED822941B}" srcOrd="9" destOrd="0" presId="urn:microsoft.com/office/officeart/2005/8/layout/vList2"/>
    <dgm:cxn modelId="{7705747E-4A15-4E22-8480-F3103EFC2434}" type="presParOf" srcId="{3CBE8181-DB1A-4F36-9982-B0E4C75609FF}" destId="{C4A15258-5197-4CBF-BB1E-79E712C0CB0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1BF44-AFD4-43ED-9210-20B68DBF5890}">
      <dsp:nvSpPr>
        <dsp:cNvPr id="0" name=""/>
        <dsp:cNvSpPr/>
      </dsp:nvSpPr>
      <dsp:spPr>
        <a:xfrm>
          <a:off x="0" y="104571"/>
          <a:ext cx="6797675" cy="4317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Identifiers</a:t>
          </a:r>
          <a:endParaRPr lang="en-US" sz="1800" kern="1200"/>
        </a:p>
      </dsp:txBody>
      <dsp:txXfrm>
        <a:off x="21075" y="125646"/>
        <a:ext cx="6755525" cy="389580"/>
      </dsp:txXfrm>
    </dsp:sp>
    <dsp:sp modelId="{62541270-D1A0-4FE7-88E2-FE8546D30DFC}">
      <dsp:nvSpPr>
        <dsp:cNvPr id="0" name=""/>
        <dsp:cNvSpPr/>
      </dsp:nvSpPr>
      <dsp:spPr>
        <a:xfrm>
          <a:off x="0" y="536301"/>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Names the programmer chooses</a:t>
          </a:r>
        </a:p>
        <a:p>
          <a:pPr marL="114300" lvl="1" indent="-114300" algn="l" defTabSz="622300">
            <a:lnSpc>
              <a:spcPct val="90000"/>
            </a:lnSpc>
            <a:spcBef>
              <a:spcPct val="0"/>
            </a:spcBef>
            <a:spcAft>
              <a:spcPct val="20000"/>
            </a:spcAft>
            <a:buChar char="•"/>
          </a:pPr>
          <a:r>
            <a:rPr lang="en-US" sz="1400" kern="1200" dirty="0">
              <a:solidFill>
                <a:srgbClr val="FF0000"/>
              </a:solidFill>
              <a:latin typeface="Consolas" panose="020B0609020204030204" pitchFamily="49" charset="0"/>
            </a:rPr>
            <a:t>x color UP</a:t>
          </a:r>
        </a:p>
      </dsp:txBody>
      <dsp:txXfrm>
        <a:off x="0" y="536301"/>
        <a:ext cx="6797675" cy="475065"/>
      </dsp:txXfrm>
    </dsp:sp>
    <dsp:sp modelId="{38A7681F-4301-4BF9-9D3E-1AC6110DE9C7}">
      <dsp:nvSpPr>
        <dsp:cNvPr id="0" name=""/>
        <dsp:cNvSpPr/>
      </dsp:nvSpPr>
      <dsp:spPr>
        <a:xfrm>
          <a:off x="0" y="1011366"/>
          <a:ext cx="6797675" cy="431730"/>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Keywords</a:t>
          </a:r>
          <a:endParaRPr lang="en-US" sz="1800" kern="1200"/>
        </a:p>
      </dsp:txBody>
      <dsp:txXfrm>
        <a:off x="21075" y="1032441"/>
        <a:ext cx="6755525" cy="389580"/>
      </dsp:txXfrm>
    </dsp:sp>
    <dsp:sp modelId="{4BB100F7-6343-45E2-9A3E-97762E41C6AB}">
      <dsp:nvSpPr>
        <dsp:cNvPr id="0" name=""/>
        <dsp:cNvSpPr/>
      </dsp:nvSpPr>
      <dsp:spPr>
        <a:xfrm>
          <a:off x="0" y="1443096"/>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Names already in the programming language</a:t>
          </a:r>
        </a:p>
        <a:p>
          <a:pPr marL="114300" lvl="1" indent="-114300" algn="l" defTabSz="622300">
            <a:lnSpc>
              <a:spcPct val="90000"/>
            </a:lnSpc>
            <a:spcBef>
              <a:spcPct val="0"/>
            </a:spcBef>
            <a:spcAft>
              <a:spcPct val="20000"/>
            </a:spcAft>
            <a:buChar char="•"/>
          </a:pPr>
          <a:r>
            <a:rPr lang="en-US" sz="1400" kern="1200" dirty="0">
              <a:solidFill>
                <a:srgbClr val="FF0000"/>
              </a:solidFill>
              <a:latin typeface="Consolas" panose="020B0609020204030204" pitchFamily="49" charset="0"/>
            </a:rPr>
            <a:t>if while return </a:t>
          </a:r>
        </a:p>
      </dsp:txBody>
      <dsp:txXfrm>
        <a:off x="0" y="1443096"/>
        <a:ext cx="6797675" cy="475065"/>
      </dsp:txXfrm>
    </dsp:sp>
    <dsp:sp modelId="{E5E0C136-B3C5-4846-8AF9-0F719CFD1654}">
      <dsp:nvSpPr>
        <dsp:cNvPr id="0" name=""/>
        <dsp:cNvSpPr/>
      </dsp:nvSpPr>
      <dsp:spPr>
        <a:xfrm>
          <a:off x="0" y="1918161"/>
          <a:ext cx="6797675" cy="431730"/>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Separator</a:t>
          </a:r>
          <a:endParaRPr lang="en-US" sz="1800" kern="1200"/>
        </a:p>
      </dsp:txBody>
      <dsp:txXfrm>
        <a:off x="21075" y="1939236"/>
        <a:ext cx="6755525" cy="389580"/>
      </dsp:txXfrm>
    </dsp:sp>
    <dsp:sp modelId="{F8584E33-C8F6-44C2-9397-178014862470}">
      <dsp:nvSpPr>
        <dsp:cNvPr id="0" name=""/>
        <dsp:cNvSpPr/>
      </dsp:nvSpPr>
      <dsp:spPr>
        <a:xfrm>
          <a:off x="0" y="2349891"/>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Punctuation characters and paired-delimiters</a:t>
          </a:r>
        </a:p>
        <a:p>
          <a:pPr marL="114300" lvl="1" indent="-114300" algn="l" defTabSz="622300">
            <a:lnSpc>
              <a:spcPct val="90000"/>
            </a:lnSpc>
            <a:spcBef>
              <a:spcPct val="0"/>
            </a:spcBef>
            <a:spcAft>
              <a:spcPct val="20000"/>
            </a:spcAft>
            <a:buChar char="•"/>
          </a:pPr>
          <a:r>
            <a:rPr lang="en-US" sz="1400" kern="1200" dirty="0">
              <a:solidFill>
                <a:srgbClr val="FF0000"/>
              </a:solidFill>
              <a:latin typeface="Consolas" panose="020B0609020204030204" pitchFamily="49" charset="0"/>
            </a:rPr>
            <a:t>} ( ;</a:t>
          </a:r>
        </a:p>
      </dsp:txBody>
      <dsp:txXfrm>
        <a:off x="0" y="2349891"/>
        <a:ext cx="6797675" cy="475065"/>
      </dsp:txXfrm>
    </dsp:sp>
    <dsp:sp modelId="{767B177B-4291-4C40-BBD9-D17E3904CCF5}">
      <dsp:nvSpPr>
        <dsp:cNvPr id="0" name=""/>
        <dsp:cNvSpPr/>
      </dsp:nvSpPr>
      <dsp:spPr>
        <a:xfrm>
          <a:off x="0" y="2824956"/>
          <a:ext cx="6797675" cy="431730"/>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Operators</a:t>
          </a:r>
          <a:endParaRPr lang="en-US" sz="1800" kern="1200"/>
        </a:p>
      </dsp:txBody>
      <dsp:txXfrm>
        <a:off x="21075" y="2846031"/>
        <a:ext cx="6755525" cy="389580"/>
      </dsp:txXfrm>
    </dsp:sp>
    <dsp:sp modelId="{47721FFD-010A-40C1-9212-C4283A7BAAD7}">
      <dsp:nvSpPr>
        <dsp:cNvPr id="0" name=""/>
        <dsp:cNvSpPr/>
      </dsp:nvSpPr>
      <dsp:spPr>
        <a:xfrm>
          <a:off x="0" y="3256686"/>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Symbols that operate on arguments and produce results</a:t>
          </a:r>
        </a:p>
        <a:p>
          <a:pPr marL="114300" lvl="1" indent="-114300" algn="l" defTabSz="622300">
            <a:lnSpc>
              <a:spcPct val="90000"/>
            </a:lnSpc>
            <a:spcBef>
              <a:spcPct val="0"/>
            </a:spcBef>
            <a:spcAft>
              <a:spcPct val="20000"/>
            </a:spcAft>
            <a:buChar char="•"/>
          </a:pPr>
          <a:r>
            <a:rPr lang="en-US" sz="1400" kern="1200" dirty="0">
              <a:solidFill>
                <a:srgbClr val="FF0000"/>
              </a:solidFill>
              <a:latin typeface="Consolas" panose="020B0609020204030204" pitchFamily="49" charset="0"/>
            </a:rPr>
            <a:t>+ &lt; =</a:t>
          </a:r>
        </a:p>
      </dsp:txBody>
      <dsp:txXfrm>
        <a:off x="0" y="3256686"/>
        <a:ext cx="6797675" cy="475065"/>
      </dsp:txXfrm>
    </dsp:sp>
    <dsp:sp modelId="{B882511F-281E-4C14-ADFD-6A4C1B69A74D}">
      <dsp:nvSpPr>
        <dsp:cNvPr id="0" name=""/>
        <dsp:cNvSpPr/>
      </dsp:nvSpPr>
      <dsp:spPr>
        <a:xfrm>
          <a:off x="0" y="3731751"/>
          <a:ext cx="6797675" cy="431730"/>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Literals</a:t>
          </a:r>
          <a:endParaRPr lang="en-US" sz="1800" kern="1200"/>
        </a:p>
      </dsp:txBody>
      <dsp:txXfrm>
        <a:off x="21075" y="3752826"/>
        <a:ext cx="6755525" cy="389580"/>
      </dsp:txXfrm>
    </dsp:sp>
    <dsp:sp modelId="{67C9B305-7D1B-4859-BC8B-4447A7382C9D}">
      <dsp:nvSpPr>
        <dsp:cNvPr id="0" name=""/>
        <dsp:cNvSpPr/>
      </dsp:nvSpPr>
      <dsp:spPr>
        <a:xfrm>
          <a:off x="0" y="4163481"/>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Numeric, logical, textual, reference literals;</a:t>
          </a:r>
        </a:p>
        <a:p>
          <a:pPr marL="114300" lvl="1" indent="-114300" algn="l" defTabSz="622300">
            <a:lnSpc>
              <a:spcPct val="90000"/>
            </a:lnSpc>
            <a:spcBef>
              <a:spcPct val="0"/>
            </a:spcBef>
            <a:spcAft>
              <a:spcPct val="20000"/>
            </a:spcAft>
            <a:buChar char="•"/>
          </a:pPr>
          <a:r>
            <a:rPr lang="en-US" sz="1400" kern="1200" dirty="0">
              <a:solidFill>
                <a:srgbClr val="FF0000"/>
              </a:solidFill>
              <a:latin typeface="Consolas" panose="020B0609020204030204" pitchFamily="49" charset="0"/>
            </a:rPr>
            <a:t>true 6.02e23 “word"</a:t>
          </a:r>
        </a:p>
      </dsp:txBody>
      <dsp:txXfrm>
        <a:off x="0" y="4163481"/>
        <a:ext cx="6797675" cy="475065"/>
      </dsp:txXfrm>
    </dsp:sp>
    <dsp:sp modelId="{AE9AAB1C-451F-443E-8D18-D95D72630BCE}">
      <dsp:nvSpPr>
        <dsp:cNvPr id="0" name=""/>
        <dsp:cNvSpPr/>
      </dsp:nvSpPr>
      <dsp:spPr>
        <a:xfrm>
          <a:off x="0" y="4638546"/>
          <a:ext cx="6797675" cy="43173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Comment</a:t>
          </a:r>
          <a:r>
            <a:rPr lang="en-US" sz="1800" kern="1200" dirty="0"/>
            <a:t> </a:t>
          </a:r>
        </a:p>
      </dsp:txBody>
      <dsp:txXfrm>
        <a:off x="21075" y="4659621"/>
        <a:ext cx="6755525" cy="389580"/>
      </dsp:txXfrm>
    </dsp:sp>
    <dsp:sp modelId="{909B82E0-AC09-48A6-8F76-402E0F03DE7E}">
      <dsp:nvSpPr>
        <dsp:cNvPr id="0" name=""/>
        <dsp:cNvSpPr/>
      </dsp:nvSpPr>
      <dsp:spPr>
        <a:xfrm>
          <a:off x="0" y="5070276"/>
          <a:ext cx="6797675" cy="47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Line, block.</a:t>
          </a:r>
        </a:p>
        <a:p>
          <a:pPr marL="114300" lvl="1" indent="-114300" algn="l" defTabSz="622300">
            <a:lnSpc>
              <a:spcPct val="90000"/>
            </a:lnSpc>
            <a:spcBef>
              <a:spcPct val="0"/>
            </a:spcBef>
            <a:spcAft>
              <a:spcPct val="20000"/>
            </a:spcAft>
            <a:buChar char="•"/>
          </a:pPr>
          <a:r>
            <a:rPr lang="en-US" sz="1400" kern="1200" dirty="0">
              <a:solidFill>
                <a:schemeClr val="tx2">
                  <a:lumMod val="60000"/>
                  <a:lumOff val="40000"/>
                </a:schemeClr>
              </a:solidFill>
              <a:latin typeface="Consolas" panose="020B0609020204030204" pitchFamily="49" charset="0"/>
            </a:rPr>
            <a:t>/* Block comment */, // Line comment</a:t>
          </a:r>
        </a:p>
      </dsp:txBody>
      <dsp:txXfrm>
        <a:off x="0" y="5070276"/>
        <a:ext cx="6797675" cy="475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70ACA-110E-476D-98DE-A699676951AD}">
      <dsp:nvSpPr>
        <dsp:cNvPr id="0" name=""/>
        <dsp:cNvSpPr/>
      </dsp:nvSpPr>
      <dsp:spPr>
        <a:xfrm>
          <a:off x="0" y="72474"/>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Case sensitivity, spaces, and line breaks</a:t>
          </a:r>
        </a:p>
      </dsp:txBody>
      <dsp:txXfrm>
        <a:off x="26930" y="99404"/>
        <a:ext cx="10004539" cy="497795"/>
      </dsp:txXfrm>
    </dsp:sp>
    <dsp:sp modelId="{8C835CDE-35D5-4B5B-88EF-7C8160A488E9}">
      <dsp:nvSpPr>
        <dsp:cNvPr id="0" name=""/>
        <dsp:cNvSpPr/>
      </dsp:nvSpPr>
      <dsp:spPr>
        <a:xfrm>
          <a:off x="0" y="690369"/>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Comments</a:t>
          </a:r>
        </a:p>
      </dsp:txBody>
      <dsp:txXfrm>
        <a:off x="26930" y="717299"/>
        <a:ext cx="10004539" cy="497795"/>
      </dsp:txXfrm>
    </dsp:sp>
    <dsp:sp modelId="{A955144D-FDA9-4765-A4AC-FA6873328C6F}">
      <dsp:nvSpPr>
        <dsp:cNvPr id="0" name=""/>
        <dsp:cNvSpPr/>
      </dsp:nvSpPr>
      <dsp:spPr>
        <a:xfrm>
          <a:off x="0" y="1308264"/>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Literals</a:t>
          </a:r>
        </a:p>
      </dsp:txBody>
      <dsp:txXfrm>
        <a:off x="26930" y="1335194"/>
        <a:ext cx="10004539" cy="497795"/>
      </dsp:txXfrm>
    </dsp:sp>
    <dsp:sp modelId="{1A892DE4-7EA1-4A01-A2D4-A8E024949D5A}">
      <dsp:nvSpPr>
        <dsp:cNvPr id="0" name=""/>
        <dsp:cNvSpPr/>
      </dsp:nvSpPr>
      <dsp:spPr>
        <a:xfrm>
          <a:off x="0" y="1926159"/>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Identifiers and reserved words</a:t>
          </a:r>
        </a:p>
      </dsp:txBody>
      <dsp:txXfrm>
        <a:off x="26930" y="1953089"/>
        <a:ext cx="10004539" cy="497795"/>
      </dsp:txXfrm>
    </dsp:sp>
    <dsp:sp modelId="{69AB2194-8FBD-4C06-9A7D-34A88C0C6F79}">
      <dsp:nvSpPr>
        <dsp:cNvPr id="0" name=""/>
        <dsp:cNvSpPr/>
      </dsp:nvSpPr>
      <dsp:spPr>
        <a:xfrm>
          <a:off x="0" y="2544055"/>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Unicode</a:t>
          </a:r>
        </a:p>
      </dsp:txBody>
      <dsp:txXfrm>
        <a:off x="26930" y="2570985"/>
        <a:ext cx="10004539" cy="497795"/>
      </dsp:txXfrm>
    </dsp:sp>
    <dsp:sp modelId="{C4A15258-5197-4CBF-BB1E-79E712C0CB02}">
      <dsp:nvSpPr>
        <dsp:cNvPr id="0" name=""/>
        <dsp:cNvSpPr/>
      </dsp:nvSpPr>
      <dsp:spPr>
        <a:xfrm>
          <a:off x="0" y="3161950"/>
          <a:ext cx="10058399" cy="55165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Optional semicolons</a:t>
          </a:r>
        </a:p>
      </dsp:txBody>
      <dsp:txXfrm>
        <a:off x="26930" y="3188880"/>
        <a:ext cx="10004539"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A24C8-D105-4333-912A-9C2C1AAD0A0F}" type="datetimeFigureOut">
              <a:rPr lang="en-US" smtClean="0"/>
              <a:t>10/1/2020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E112C-9D72-4CB9-99EE-200DECC5491A}" type="slidenum">
              <a:rPr lang="en-US" smtClean="0"/>
              <a:t>‹#›</a:t>
            </a:fld>
            <a:endParaRPr lang="en-US"/>
          </a:p>
        </p:txBody>
      </p:sp>
    </p:spTree>
    <p:extLst>
      <p:ext uri="{BB962C8B-B14F-4D97-AF65-F5344CB8AC3E}">
        <p14:creationId xmlns:p14="http://schemas.microsoft.com/office/powerpoint/2010/main" val="1173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Lexical_grammar#cite_note-Buyya-1"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Regular_express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Token_(parser)" TargetMode="External"/><Relationship Id="rId5" Type="http://schemas.openxmlformats.org/officeDocument/2006/relationships/hyperlink" Target="https://en.wikipedia.org/wiki/Syntax_(programming_languages)" TargetMode="External"/><Relationship Id="rId4" Type="http://schemas.openxmlformats.org/officeDocument/2006/relationships/hyperlink" Target="https://en.wikipedia.org/wiki/Formal_gramma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er science"/>
              </a:rPr>
              <a:t>computer science</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lexical grammar</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4" tooltip="Formal grammar"/>
              </a:rPr>
              <a:t>formal grammar</a:t>
            </a:r>
            <a:r>
              <a:rPr lang="en-US" sz="1200" b="0" i="0" kern="1200" dirty="0">
                <a:solidFill>
                  <a:schemeClr val="tx1"/>
                </a:solidFill>
                <a:effectLst/>
                <a:latin typeface="+mn-lt"/>
                <a:ea typeface="+mn-ea"/>
                <a:cs typeface="+mn-cs"/>
              </a:rPr>
              <a:t> defining the </a:t>
            </a:r>
            <a:r>
              <a:rPr lang="en-US" sz="1200" b="0" i="0" u="none" strike="noStrike" kern="1200" dirty="0">
                <a:solidFill>
                  <a:schemeClr val="tx1"/>
                </a:solidFill>
                <a:effectLst/>
                <a:latin typeface="+mn-lt"/>
                <a:ea typeface="+mn-ea"/>
                <a:cs typeface="+mn-cs"/>
                <a:hlinkClick r:id="rId5" tooltip="Syntax (programming languages)"/>
              </a:rPr>
              <a:t>syntax</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6" tooltip="Token (parser)"/>
              </a:rPr>
              <a:t>tokens</a:t>
            </a: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The program is written using characters that are defined by the lexical structure of the language used. The character set is equivalent to the alphabet used by any written language. The lexical grammar lays down the rules governing how a character sequence is divided up into subsequences of characters, each part of which represents an individual token. This is frequently defined in terms of </a:t>
            </a:r>
            <a:r>
              <a:rPr lang="en-US" sz="1200" b="0" i="0" u="none" strike="noStrike" kern="1200" dirty="0">
                <a:solidFill>
                  <a:schemeClr val="tx1"/>
                </a:solidFill>
                <a:effectLst/>
                <a:latin typeface="+mn-lt"/>
                <a:ea typeface="+mn-ea"/>
                <a:cs typeface="+mn-cs"/>
                <a:hlinkClick r:id="rId7" tooltip="Regular expression"/>
              </a:rPr>
              <a:t>regular expressions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8"/>
              </a:rPr>
              <a:t>[1]</a:t>
            </a:r>
            <a:endParaRPr lang="en-US" dirty="0"/>
          </a:p>
        </p:txBody>
      </p:sp>
      <p:sp>
        <p:nvSpPr>
          <p:cNvPr id="4" name="Slide Number Placeholder 3"/>
          <p:cNvSpPr>
            <a:spLocks noGrp="1"/>
          </p:cNvSpPr>
          <p:nvPr>
            <p:ph type="sldNum" sz="quarter" idx="5"/>
          </p:nvPr>
        </p:nvSpPr>
        <p:spPr/>
        <p:txBody>
          <a:bodyPr/>
          <a:lstStyle/>
          <a:p>
            <a:fld id="{05AE112C-9D72-4CB9-99EE-200DECC5491A}" type="slidenum">
              <a:rPr lang="en-US" smtClean="0"/>
              <a:t>2</a:t>
            </a:fld>
            <a:endParaRPr lang="en-US"/>
          </a:p>
        </p:txBody>
      </p:sp>
    </p:spTree>
    <p:extLst>
      <p:ext uri="{BB962C8B-B14F-4D97-AF65-F5344CB8AC3E}">
        <p14:creationId xmlns:p14="http://schemas.microsoft.com/office/powerpoint/2010/main" val="1857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is the lowest-level syntax of a language: it specifies what variable names look like, the delimiter characters for comments, and how one program statement is separated from the next, for example.</a:t>
            </a:r>
          </a:p>
        </p:txBody>
      </p:sp>
      <p:sp>
        <p:nvSpPr>
          <p:cNvPr id="4" name="Slide Number Placeholder 3"/>
          <p:cNvSpPr>
            <a:spLocks noGrp="1"/>
          </p:cNvSpPr>
          <p:nvPr>
            <p:ph type="sldNum" sz="quarter" idx="5"/>
          </p:nvPr>
        </p:nvSpPr>
        <p:spPr/>
        <p:txBody>
          <a:bodyPr/>
          <a:lstStyle/>
          <a:p>
            <a:fld id="{05AE112C-9D72-4CB9-99EE-200DECC5491A}" type="slidenum">
              <a:rPr lang="en-US" smtClean="0"/>
              <a:t>3</a:t>
            </a:fld>
            <a:endParaRPr lang="en-US"/>
          </a:p>
        </p:txBody>
      </p:sp>
    </p:spTree>
    <p:extLst>
      <p:ext uri="{BB962C8B-B14F-4D97-AF65-F5344CB8AC3E}">
        <p14:creationId xmlns:p14="http://schemas.microsoft.com/office/powerpoint/2010/main" val="197827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E112C-9D72-4CB9-99EE-200DECC5491A}" type="slidenum">
              <a:rPr lang="en-US" smtClean="0"/>
              <a:t>6</a:t>
            </a:fld>
            <a:endParaRPr lang="en-US"/>
          </a:p>
        </p:txBody>
      </p:sp>
    </p:spTree>
    <p:extLst>
      <p:ext uri="{BB962C8B-B14F-4D97-AF65-F5344CB8AC3E}">
        <p14:creationId xmlns:p14="http://schemas.microsoft.com/office/powerpoint/2010/main" val="400441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05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13383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352623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B2F81-ADA6-49F2-BF17-8DD7DAFA8AC8}"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270483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B2F81-ADA6-49F2-BF17-8DD7DAFA8AC8}"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31FF2-D36A-46B5-A8BD-183499D84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86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0B2F81-ADA6-49F2-BF17-8DD7DAFA8AC8}"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8684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B2F81-ADA6-49F2-BF17-8DD7DAFA8AC8}"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62791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B2F81-ADA6-49F2-BF17-8DD7DAFA8AC8}"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265751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0B2F81-ADA6-49F2-BF17-8DD7DAFA8AC8}" type="datetimeFigureOut">
              <a:rPr lang="en-US" smtClean="0"/>
              <a:t>10/1/2020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12654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0B2F81-ADA6-49F2-BF17-8DD7DAFA8AC8}" type="datetimeFigureOut">
              <a:rPr lang="en-US" smtClean="0"/>
              <a:t>10/1/2020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031FF2-D36A-46B5-A8BD-183499D841FE}" type="slidenum">
              <a:rPr lang="en-US" smtClean="0"/>
              <a:t>‹#›</a:t>
            </a:fld>
            <a:endParaRPr lang="en-US"/>
          </a:p>
        </p:txBody>
      </p:sp>
    </p:spTree>
    <p:extLst>
      <p:ext uri="{BB962C8B-B14F-4D97-AF65-F5344CB8AC3E}">
        <p14:creationId xmlns:p14="http://schemas.microsoft.com/office/powerpoint/2010/main" val="169279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B2F81-ADA6-49F2-BF17-8DD7DAFA8AC8}"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31FF2-D36A-46B5-A8BD-183499D841FE}" type="slidenum">
              <a:rPr lang="en-US" smtClean="0"/>
              <a:t>‹#›</a:t>
            </a:fld>
            <a:endParaRPr lang="en-US"/>
          </a:p>
        </p:txBody>
      </p:sp>
    </p:spTree>
    <p:extLst>
      <p:ext uri="{BB962C8B-B14F-4D97-AF65-F5344CB8AC3E}">
        <p14:creationId xmlns:p14="http://schemas.microsoft.com/office/powerpoint/2010/main" val="1965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0B2F81-ADA6-49F2-BF17-8DD7DAFA8AC8}" type="datetimeFigureOut">
              <a:rPr lang="en-US" smtClean="0"/>
              <a:t>10/1/2020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031FF2-D36A-46B5-A8BD-183499D841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491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A1C-15EE-477D-B78E-88F77BE0521C}"/>
              </a:ext>
            </a:extLst>
          </p:cNvPr>
          <p:cNvSpPr>
            <a:spLocks noGrp="1"/>
          </p:cNvSpPr>
          <p:nvPr>
            <p:ph type="ctrTitle"/>
          </p:nvPr>
        </p:nvSpPr>
        <p:spPr/>
        <p:txBody>
          <a:bodyPr/>
          <a:lstStyle/>
          <a:p>
            <a:r>
              <a:rPr lang="en-US" dirty="0"/>
              <a:t>JavaScript</a:t>
            </a:r>
            <a:br>
              <a:rPr lang="en-US" dirty="0"/>
            </a:br>
            <a:r>
              <a:rPr lang="en-US" dirty="0"/>
              <a:t>Lexical Grammar</a:t>
            </a:r>
          </a:p>
        </p:txBody>
      </p:sp>
      <p:sp>
        <p:nvSpPr>
          <p:cNvPr id="3" name="Subtitle 2">
            <a:extLst>
              <a:ext uri="{FF2B5EF4-FFF2-40B4-BE49-F238E27FC236}">
                <a16:creationId xmlns:a16="http://schemas.microsoft.com/office/drawing/2014/main" id="{F7BCBD13-7AEA-4AAA-B78B-AC6CC581F63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32624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626D35-2C0C-4E11-9B1D-69106B3A27BF}"/>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Lexical Grammar</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CF50318-3F86-4046-9F11-BE2C085380EE}"/>
              </a:ext>
            </a:extLst>
          </p:cNvPr>
          <p:cNvSpPr>
            <a:spLocks noGrp="1"/>
          </p:cNvSpPr>
          <p:nvPr>
            <p:ph idx="1"/>
          </p:nvPr>
        </p:nvSpPr>
        <p:spPr>
          <a:xfrm>
            <a:off x="4742016" y="605896"/>
            <a:ext cx="6413663" cy="5646208"/>
          </a:xfrm>
        </p:spPr>
        <p:txBody>
          <a:bodyPr anchor="ctr">
            <a:normAutofit/>
          </a:bodyPr>
          <a:lstStyle/>
          <a:p>
            <a:pPr algn="ctr"/>
            <a:r>
              <a:rPr lang="en-US" dirty="0"/>
              <a:t>“A basic set of rules that define </a:t>
            </a:r>
            <a:br>
              <a:rPr lang="en-US" dirty="0"/>
            </a:br>
            <a:r>
              <a:rPr lang="en-US" dirty="0"/>
              <a:t>how you write code in that program.”</a:t>
            </a:r>
          </a:p>
          <a:p>
            <a:pPr marL="0" indent="0">
              <a:buNone/>
            </a:pPr>
            <a:endParaRPr lang="en-US" dirty="0"/>
          </a:p>
        </p:txBody>
      </p:sp>
    </p:spTree>
    <p:extLst>
      <p:ext uri="{BB962C8B-B14F-4D97-AF65-F5344CB8AC3E}">
        <p14:creationId xmlns:p14="http://schemas.microsoft.com/office/powerpoint/2010/main" val="215132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D3F74073-9D21-4A8B-AA3E-F66110B38F05}"/>
              </a:ext>
            </a:extLst>
          </p:cNvPr>
          <p:cNvSpPr txBox="1">
            <a:spLocks/>
          </p:cNvSpPr>
          <p:nvPr/>
        </p:nvSpPr>
        <p:spPr>
          <a:xfrm>
            <a:off x="492370" y="516835"/>
            <a:ext cx="3084844" cy="5772840"/>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600">
                <a:solidFill>
                  <a:srgbClr val="FFFFFF"/>
                </a:solidFill>
              </a:rPr>
              <a:t>Lexical Grammar</a:t>
            </a: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7CA43125-980D-445D-A0C6-C4C3BE76680C}"/>
              </a:ext>
            </a:extLst>
          </p:cNvPr>
          <p:cNvGraphicFramePr>
            <a:graphicFrameLocks noGrp="1"/>
          </p:cNvGraphicFramePr>
          <p:nvPr>
            <p:ph idx="1"/>
            <p:extLst>
              <p:ext uri="{D42A27DB-BD31-4B8C-83A1-F6EECF244321}">
                <p14:modId xmlns:p14="http://schemas.microsoft.com/office/powerpoint/2010/main" val="41598560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024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E43-E9ED-4577-9DC1-BA81429DF739}"/>
              </a:ext>
            </a:extLst>
          </p:cNvPr>
          <p:cNvSpPr>
            <a:spLocks noGrp="1"/>
          </p:cNvSpPr>
          <p:nvPr>
            <p:ph type="title"/>
          </p:nvPr>
        </p:nvSpPr>
        <p:spPr>
          <a:xfrm>
            <a:off x="1097280" y="286603"/>
            <a:ext cx="10058400" cy="1450757"/>
          </a:xfrm>
        </p:spPr>
        <p:txBody>
          <a:bodyPr>
            <a:normAutofit/>
          </a:bodyPr>
          <a:lstStyle/>
          <a:p>
            <a:r>
              <a:rPr lang="en-US"/>
              <a:t>Lexical Structures</a:t>
            </a:r>
          </a:p>
        </p:txBody>
      </p:sp>
      <p:graphicFrame>
        <p:nvGraphicFramePr>
          <p:cNvPr id="5" name="Content Placeholder 2">
            <a:extLst>
              <a:ext uri="{FF2B5EF4-FFF2-40B4-BE49-F238E27FC236}">
                <a16:creationId xmlns:a16="http://schemas.microsoft.com/office/drawing/2014/main" id="{94F5AF5C-890E-4F22-BA44-69648AB113CB}"/>
              </a:ext>
            </a:extLst>
          </p:cNvPr>
          <p:cNvGraphicFramePr>
            <a:graphicFrameLocks noGrp="1"/>
          </p:cNvGraphicFramePr>
          <p:nvPr>
            <p:ph idx="1"/>
            <p:extLst>
              <p:ext uri="{D42A27DB-BD31-4B8C-83A1-F6EECF244321}">
                <p14:modId xmlns:p14="http://schemas.microsoft.com/office/powerpoint/2010/main" val="77801513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44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1AB1F0-D073-4CF1-A3E5-80F730E4AAD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JavaScript Text</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2936D38-924E-4531-913C-CA7E04EF3BAA}"/>
              </a:ext>
            </a:extLst>
          </p:cNvPr>
          <p:cNvSpPr>
            <a:spLocks noGrp="1"/>
          </p:cNvSpPr>
          <p:nvPr>
            <p:ph idx="1"/>
          </p:nvPr>
        </p:nvSpPr>
        <p:spPr>
          <a:xfrm>
            <a:off x="4742016" y="605896"/>
            <a:ext cx="6413663" cy="5646208"/>
          </a:xfrm>
        </p:spPr>
        <p:txBody>
          <a:bodyPr anchor="ctr">
            <a:normAutofit/>
          </a:bodyPr>
          <a:lstStyle/>
          <a:p>
            <a:r>
              <a:rPr lang="en-US" dirty="0"/>
              <a:t>Case sensitivity</a:t>
            </a:r>
          </a:p>
          <a:p>
            <a:r>
              <a:rPr lang="en-US" dirty="0"/>
              <a:t>Whitespace and semicolons</a:t>
            </a:r>
          </a:p>
          <a:p>
            <a:r>
              <a:rPr lang="en-US" dirty="0"/>
              <a:t>Comments</a:t>
            </a:r>
          </a:p>
        </p:txBody>
      </p:sp>
    </p:spTree>
    <p:extLst>
      <p:ext uri="{BB962C8B-B14F-4D97-AF65-F5344CB8AC3E}">
        <p14:creationId xmlns:p14="http://schemas.microsoft.com/office/powerpoint/2010/main" val="223929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404837-E3FA-43EA-8907-40B44381032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Case Sensitivity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563B07D-D020-428F-85F5-BB54CDABE464}"/>
              </a:ext>
            </a:extLst>
          </p:cNvPr>
          <p:cNvSpPr>
            <a:spLocks noGrp="1"/>
          </p:cNvSpPr>
          <p:nvPr>
            <p:ph idx="1"/>
          </p:nvPr>
        </p:nvSpPr>
        <p:spPr>
          <a:xfrm>
            <a:off x="4742016" y="605896"/>
            <a:ext cx="6413663" cy="5646208"/>
          </a:xfrm>
        </p:spPr>
        <p:txBody>
          <a:bodyPr anchor="ctr">
            <a:normAutofit/>
          </a:bodyPr>
          <a:lstStyle/>
          <a:p>
            <a:r>
              <a:rPr lang="en-US" dirty="0"/>
              <a:t>Naming language identifiers (keywords, variables, function names, objects, primitives etc.) must be consistent.</a:t>
            </a:r>
          </a:p>
          <a:p>
            <a:pPr lvl="1"/>
            <a:r>
              <a:rPr lang="en-US" dirty="0">
                <a:solidFill>
                  <a:srgbClr val="FF0000"/>
                </a:solidFill>
                <a:latin typeface="Consolas" panose="020B0609020204030204" pitchFamily="49" charset="0"/>
              </a:rPr>
              <a:t>if</a:t>
            </a:r>
            <a:r>
              <a:rPr lang="en-US" dirty="0"/>
              <a:t> is different than </a:t>
            </a:r>
            <a:r>
              <a:rPr lang="en-US" dirty="0">
                <a:solidFill>
                  <a:srgbClr val="FF0000"/>
                </a:solidFill>
                <a:latin typeface="Consolas" panose="020B0609020204030204" pitchFamily="49" charset="0"/>
              </a:rPr>
              <a:t>If</a:t>
            </a:r>
            <a:r>
              <a:rPr lang="en-US" dirty="0">
                <a:latin typeface="Consolas" panose="020B0609020204030204" pitchFamily="49" charset="0"/>
              </a:rPr>
              <a:t> </a:t>
            </a:r>
            <a:r>
              <a:rPr lang="en-US" dirty="0"/>
              <a:t>and </a:t>
            </a:r>
            <a:r>
              <a:rPr lang="en-US" dirty="0">
                <a:solidFill>
                  <a:srgbClr val="FF0000"/>
                </a:solidFill>
                <a:latin typeface="Consolas" panose="020B0609020204030204" pitchFamily="49" charset="0"/>
              </a:rPr>
              <a:t>IF</a:t>
            </a:r>
          </a:p>
          <a:p>
            <a:pPr lvl="1"/>
            <a:r>
              <a:rPr lang="en-US" dirty="0" err="1">
                <a:solidFill>
                  <a:srgbClr val="FF0000"/>
                </a:solidFill>
                <a:latin typeface="Consolas" panose="020B0609020204030204" pitchFamily="49" charset="0"/>
              </a:rPr>
              <a:t>my_variable</a:t>
            </a:r>
            <a:r>
              <a:rPr lang="en-US" dirty="0">
                <a:solidFill>
                  <a:srgbClr val="FF0000"/>
                </a:solidFill>
              </a:rPr>
              <a:t> </a:t>
            </a:r>
            <a:r>
              <a:rPr lang="en-US" dirty="0"/>
              <a:t>is different than </a:t>
            </a:r>
            <a:r>
              <a:rPr lang="en-US" dirty="0" err="1">
                <a:latin typeface="Consolas" panose="020B0609020204030204" pitchFamily="49" charset="0"/>
              </a:rPr>
              <a:t>My_variable</a:t>
            </a:r>
            <a:r>
              <a:rPr lang="en-US" dirty="0">
                <a:latin typeface="Consolas" panose="020B0609020204030204" pitchFamily="49" charset="0"/>
              </a:rPr>
              <a:t> </a:t>
            </a:r>
            <a:r>
              <a:rPr lang="en-US" dirty="0"/>
              <a:t>and </a:t>
            </a:r>
            <a:r>
              <a:rPr lang="en-US" dirty="0" err="1">
                <a:solidFill>
                  <a:srgbClr val="FF0000"/>
                </a:solidFill>
                <a:latin typeface="Consolas" panose="020B0609020204030204" pitchFamily="49" charset="0"/>
              </a:rPr>
              <a:t>myVariable</a:t>
            </a:r>
            <a:endParaRPr lang="en-US" dirty="0">
              <a:solidFill>
                <a:srgbClr val="FF0000"/>
              </a:solidFill>
              <a:latin typeface="Consolas" panose="020B0609020204030204" pitchFamily="49" charset="0"/>
            </a:endParaRPr>
          </a:p>
          <a:p>
            <a:pPr lvl="1"/>
            <a:r>
              <a:rPr lang="en-US" dirty="0" err="1">
                <a:solidFill>
                  <a:srgbClr val="FF0000"/>
                </a:solidFill>
                <a:latin typeface="Consolas" panose="020B0609020204030204" pitchFamily="49" charset="0"/>
              </a:rPr>
              <a:t>my_function</a:t>
            </a:r>
            <a:r>
              <a:rPr lang="en-US" dirty="0">
                <a:solidFill>
                  <a:srgbClr val="FF0000"/>
                </a:solidFill>
                <a:latin typeface="Consolas" panose="020B0609020204030204" pitchFamily="49" charset="0"/>
              </a:rPr>
              <a:t>()</a:t>
            </a:r>
            <a:r>
              <a:rPr lang="en-US" dirty="0">
                <a:solidFill>
                  <a:srgbClr val="FF0000"/>
                </a:solidFill>
              </a:rPr>
              <a:t> </a:t>
            </a:r>
            <a:r>
              <a:rPr lang="en-US" dirty="0"/>
              <a:t>is different than </a:t>
            </a:r>
            <a:r>
              <a:rPr lang="en-US" dirty="0" err="1">
                <a:solidFill>
                  <a:srgbClr val="FF0000"/>
                </a:solidFill>
                <a:latin typeface="Consolas" panose="020B0609020204030204" pitchFamily="49" charset="0"/>
              </a:rPr>
              <a:t>my_Function</a:t>
            </a:r>
            <a:r>
              <a:rPr lang="en-US" dirty="0">
                <a:solidFill>
                  <a:srgbClr val="FF0000"/>
                </a:solidFill>
                <a:latin typeface="Consolas" panose="020B0609020204030204" pitchFamily="49" charset="0"/>
              </a:rPr>
              <a:t>()</a:t>
            </a:r>
            <a:r>
              <a:rPr lang="en-US" dirty="0">
                <a:solidFill>
                  <a:srgbClr val="FF0000"/>
                </a:solidFill>
              </a:rPr>
              <a:t> </a:t>
            </a:r>
            <a:r>
              <a:rPr lang="en-US" dirty="0"/>
              <a:t>and </a:t>
            </a:r>
            <a:r>
              <a:rPr lang="en-US" dirty="0" err="1">
                <a:solidFill>
                  <a:srgbClr val="FF0000"/>
                </a:solidFill>
                <a:latin typeface="Consolas" panose="020B0609020204030204" pitchFamily="49" charset="0"/>
              </a:rPr>
              <a:t>myFunction</a:t>
            </a:r>
            <a:r>
              <a:rPr lang="en-US" dirty="0">
                <a:solidFill>
                  <a:srgbClr val="FF0000"/>
                </a:solidFill>
                <a:latin typeface="Consolas" panose="020B0609020204030204" pitchFamily="49" charset="0"/>
              </a:rPr>
              <a:t>()</a:t>
            </a:r>
            <a:r>
              <a:rPr lang="en-US" dirty="0">
                <a:solidFill>
                  <a:srgbClr val="FF0000"/>
                </a:solidFill>
              </a:rPr>
              <a:t> </a:t>
            </a:r>
            <a:endParaRPr lang="en-US" dirty="0">
              <a:solidFill>
                <a:srgbClr val="FF0000"/>
              </a:solidFill>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450268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304</Words>
  <Application>Microsoft Office PowerPoint</Application>
  <PresentationFormat>Widescreen</PresentationFormat>
  <Paragraphs>44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Consolas</vt:lpstr>
      <vt:lpstr>Retrospect</vt:lpstr>
      <vt:lpstr>JavaScript Lexical Grammar</vt:lpstr>
      <vt:lpstr>Lexical Grammar</vt:lpstr>
      <vt:lpstr>PowerPoint Presentation</vt:lpstr>
      <vt:lpstr>Lexical Structures</vt:lpstr>
      <vt:lpstr>JavaScript Text</vt:lpstr>
      <vt:lpstr>Case Sensitivity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Lexical Grammar</dc:title>
  <dc:creator>David Smith</dc:creator>
  <cp:lastModifiedBy>David Smith</cp:lastModifiedBy>
  <cp:revision>2</cp:revision>
  <dcterms:created xsi:type="dcterms:W3CDTF">2020-10-01T11:58:30Z</dcterms:created>
  <dcterms:modified xsi:type="dcterms:W3CDTF">2020-10-01T12:26:28Z</dcterms:modified>
</cp:coreProperties>
</file>