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6" r:id="rId3"/>
    <p:sldId id="262" r:id="rId4"/>
    <p:sldId id="266" r:id="rId5"/>
    <p:sldId id="267" r:id="rId6"/>
    <p:sldId id="268" r:id="rId7"/>
    <p:sldId id="269" r:id="rId8"/>
    <p:sldId id="270" r:id="rId9"/>
    <p:sldId id="271" r:id="rId10"/>
    <p:sldId id="273" r:id="rId11"/>
    <p:sldId id="272" r:id="rId12"/>
    <p:sldId id="263" r:id="rId13"/>
    <p:sldId id="264" r:id="rId14"/>
    <p:sldId id="265" r:id="rId15"/>
    <p:sldId id="277"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77BFA-37D8-45BC-A632-A9C48AF15690}" v="48" dt="2023-04-28T03:38:15.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hid-ul Alam" userId="45141a835d515239" providerId="LiveId" clId="{AE677BFA-37D8-45BC-A632-A9C48AF15690}"/>
    <pc:docChg chg="undo redo custSel addSld delSld modSld">
      <pc:chgData name="Wahid-ul Alam" userId="45141a835d515239" providerId="LiveId" clId="{AE677BFA-37D8-45BC-A632-A9C48AF15690}" dt="2023-04-28T09:03:12.376" v="3424" actId="20577"/>
      <pc:docMkLst>
        <pc:docMk/>
      </pc:docMkLst>
      <pc:sldChg chg="modSp new mod">
        <pc:chgData name="Wahid-ul Alam" userId="45141a835d515239" providerId="LiveId" clId="{AE677BFA-37D8-45BC-A632-A9C48AF15690}" dt="2023-04-28T06:26:00.473" v="3302" actId="1076"/>
        <pc:sldMkLst>
          <pc:docMk/>
          <pc:sldMk cId="3117986842" sldId="256"/>
        </pc:sldMkLst>
        <pc:spChg chg="mod">
          <ac:chgData name="Wahid-ul Alam" userId="45141a835d515239" providerId="LiveId" clId="{AE677BFA-37D8-45BC-A632-A9C48AF15690}" dt="2023-04-28T06:26:00.473" v="3302" actId="1076"/>
          <ac:spMkLst>
            <pc:docMk/>
            <pc:sldMk cId="3117986842" sldId="256"/>
            <ac:spMk id="2" creationId="{520BF8B1-ACF6-6EFE-66CD-CDE885865A07}"/>
          </ac:spMkLst>
        </pc:spChg>
        <pc:spChg chg="mod">
          <ac:chgData name="Wahid-ul Alam" userId="45141a835d515239" providerId="LiveId" clId="{AE677BFA-37D8-45BC-A632-A9C48AF15690}" dt="2023-04-28T06:25:58.189" v="3301" actId="27636"/>
          <ac:spMkLst>
            <pc:docMk/>
            <pc:sldMk cId="3117986842" sldId="256"/>
            <ac:spMk id="3" creationId="{D2206770-BC5F-4F68-0979-E1E497537468}"/>
          </ac:spMkLst>
        </pc:spChg>
      </pc:sldChg>
      <pc:sldChg chg="modSp new del mod">
        <pc:chgData name="Wahid-ul Alam" userId="45141a835d515239" providerId="LiveId" clId="{AE677BFA-37D8-45BC-A632-A9C48AF15690}" dt="2023-04-27T05:41:55.700" v="7" actId="47"/>
        <pc:sldMkLst>
          <pc:docMk/>
          <pc:sldMk cId="64509408" sldId="257"/>
        </pc:sldMkLst>
        <pc:spChg chg="mod">
          <ac:chgData name="Wahid-ul Alam" userId="45141a835d515239" providerId="LiveId" clId="{AE677BFA-37D8-45BC-A632-A9C48AF15690}" dt="2023-04-27T03:46:33.732" v="5" actId="20577"/>
          <ac:spMkLst>
            <pc:docMk/>
            <pc:sldMk cId="64509408" sldId="257"/>
            <ac:spMk id="2" creationId="{5649FB5F-9E72-8B3B-3C65-FBED03EBEF6E}"/>
          </ac:spMkLst>
        </pc:spChg>
      </pc:sldChg>
      <pc:sldChg chg="delSp modSp add del mod">
        <pc:chgData name="Wahid-ul Alam" userId="45141a835d515239" providerId="LiveId" clId="{AE677BFA-37D8-45BC-A632-A9C48AF15690}" dt="2023-04-27T08:59:41.597" v="1167" actId="47"/>
        <pc:sldMkLst>
          <pc:docMk/>
          <pc:sldMk cId="477858317" sldId="258"/>
        </pc:sldMkLst>
        <pc:spChg chg="mod">
          <ac:chgData name="Wahid-ul Alam" userId="45141a835d515239" providerId="LiveId" clId="{AE677BFA-37D8-45BC-A632-A9C48AF15690}" dt="2023-04-27T08:58:57.181" v="985" actId="313"/>
          <ac:spMkLst>
            <pc:docMk/>
            <pc:sldMk cId="477858317" sldId="258"/>
            <ac:spMk id="2" creationId="{92D46EF9-143B-BA7A-9CB1-6FA3C0E82BB0}"/>
          </ac:spMkLst>
        </pc:spChg>
        <pc:spChg chg="mod">
          <ac:chgData name="Wahid-ul Alam" userId="45141a835d515239" providerId="LiveId" clId="{AE677BFA-37D8-45BC-A632-A9C48AF15690}" dt="2023-04-27T08:59:40.395" v="1166" actId="20577"/>
          <ac:spMkLst>
            <pc:docMk/>
            <pc:sldMk cId="477858317" sldId="258"/>
            <ac:spMk id="3" creationId="{B5D0C353-6E13-BF64-BFA2-D85CF5D53F13}"/>
          </ac:spMkLst>
        </pc:spChg>
        <pc:spChg chg="del mod">
          <ac:chgData name="Wahid-ul Alam" userId="45141a835d515239" providerId="LiveId" clId="{AE677BFA-37D8-45BC-A632-A9C48AF15690}" dt="2023-04-27T05:42:37.005" v="104" actId="478"/>
          <ac:spMkLst>
            <pc:docMk/>
            <pc:sldMk cId="477858317" sldId="258"/>
            <ac:spMk id="6" creationId="{754A3430-97C9-BEF0-2460-AF8180C776CE}"/>
          </ac:spMkLst>
        </pc:spChg>
        <pc:picChg chg="del">
          <ac:chgData name="Wahid-ul Alam" userId="45141a835d515239" providerId="LiveId" clId="{AE677BFA-37D8-45BC-A632-A9C48AF15690}" dt="2023-04-27T05:42:33.098" v="102" actId="478"/>
          <ac:picMkLst>
            <pc:docMk/>
            <pc:sldMk cId="477858317" sldId="258"/>
            <ac:picMk id="4" creationId="{C33AAEFA-EC03-A875-92CA-75F1F65F332A}"/>
          </ac:picMkLst>
        </pc:picChg>
        <pc:picChg chg="del">
          <ac:chgData name="Wahid-ul Alam" userId="45141a835d515239" providerId="LiveId" clId="{AE677BFA-37D8-45BC-A632-A9C48AF15690}" dt="2023-04-27T05:42:31.480" v="101" actId="478"/>
          <ac:picMkLst>
            <pc:docMk/>
            <pc:sldMk cId="477858317" sldId="258"/>
            <ac:picMk id="5" creationId="{0CB07DC8-4F9F-5DC4-6563-8F556B5D327C}"/>
          </ac:picMkLst>
        </pc:picChg>
      </pc:sldChg>
      <pc:sldChg chg="new del">
        <pc:chgData name="Wahid-ul Alam" userId="45141a835d515239" providerId="LiveId" clId="{AE677BFA-37D8-45BC-A632-A9C48AF15690}" dt="2023-04-27T05:45:06.491" v="186" actId="680"/>
        <pc:sldMkLst>
          <pc:docMk/>
          <pc:sldMk cId="2476582597" sldId="259"/>
        </pc:sldMkLst>
      </pc:sldChg>
      <pc:sldChg chg="modSp new del mod">
        <pc:chgData name="Wahid-ul Alam" userId="45141a835d515239" providerId="LiveId" clId="{AE677BFA-37D8-45BC-A632-A9C48AF15690}" dt="2023-04-27T05:53:13.419" v="238" actId="47"/>
        <pc:sldMkLst>
          <pc:docMk/>
          <pc:sldMk cId="3450805961" sldId="259"/>
        </pc:sldMkLst>
        <pc:spChg chg="mod">
          <ac:chgData name="Wahid-ul Alam" userId="45141a835d515239" providerId="LiveId" clId="{AE677BFA-37D8-45BC-A632-A9C48AF15690}" dt="2023-04-27T05:47:48.796" v="236" actId="20577"/>
          <ac:spMkLst>
            <pc:docMk/>
            <pc:sldMk cId="3450805961" sldId="259"/>
            <ac:spMk id="2" creationId="{E3499AA9-1421-6E00-F24C-7D98536D4F9E}"/>
          </ac:spMkLst>
        </pc:spChg>
        <pc:spChg chg="mod">
          <ac:chgData name="Wahid-ul Alam" userId="45141a835d515239" providerId="LiveId" clId="{AE677BFA-37D8-45BC-A632-A9C48AF15690}" dt="2023-04-27T05:45:30.346" v="201" actId="20577"/>
          <ac:spMkLst>
            <pc:docMk/>
            <pc:sldMk cId="3450805961" sldId="259"/>
            <ac:spMk id="3" creationId="{FC8F5274-487A-01AA-03FB-DADBD3982ED0}"/>
          </ac:spMkLst>
        </pc:spChg>
      </pc:sldChg>
      <pc:sldChg chg="modSp new del mod">
        <pc:chgData name="Wahid-ul Alam" userId="45141a835d515239" providerId="LiveId" clId="{AE677BFA-37D8-45BC-A632-A9C48AF15690}" dt="2023-04-27T09:39:29.845" v="1845" actId="47"/>
        <pc:sldMkLst>
          <pc:docMk/>
          <pc:sldMk cId="4248547349" sldId="259"/>
        </pc:sldMkLst>
        <pc:spChg chg="mod">
          <ac:chgData name="Wahid-ul Alam" userId="45141a835d515239" providerId="LiveId" clId="{AE677BFA-37D8-45BC-A632-A9C48AF15690}" dt="2023-04-27T05:54:15.505" v="258" actId="20577"/>
          <ac:spMkLst>
            <pc:docMk/>
            <pc:sldMk cId="4248547349" sldId="259"/>
            <ac:spMk id="2" creationId="{FE851596-6A80-2D9C-63DD-CD6D70CFDB8D}"/>
          </ac:spMkLst>
        </pc:spChg>
        <pc:spChg chg="mod">
          <ac:chgData name="Wahid-ul Alam" userId="45141a835d515239" providerId="LiveId" clId="{AE677BFA-37D8-45BC-A632-A9C48AF15690}" dt="2023-04-27T06:02:48.440" v="399" actId="20577"/>
          <ac:spMkLst>
            <pc:docMk/>
            <pc:sldMk cId="4248547349" sldId="259"/>
            <ac:spMk id="3" creationId="{B77CCC2A-6D5D-607C-1ECA-E5E464224B75}"/>
          </ac:spMkLst>
        </pc:spChg>
      </pc:sldChg>
      <pc:sldChg chg="add del">
        <pc:chgData name="Wahid-ul Alam" userId="45141a835d515239" providerId="LiveId" clId="{AE677BFA-37D8-45BC-A632-A9C48AF15690}" dt="2023-04-27T05:53:15.734" v="239" actId="47"/>
        <pc:sldMkLst>
          <pc:docMk/>
          <pc:sldMk cId="230953225" sldId="260"/>
        </pc:sldMkLst>
      </pc:sldChg>
      <pc:sldChg chg="addSp delSp modSp new del mod">
        <pc:chgData name="Wahid-ul Alam" userId="45141a835d515239" providerId="LiveId" clId="{AE677BFA-37D8-45BC-A632-A9C48AF15690}" dt="2023-04-27T21:01:00.382" v="2516" actId="47"/>
        <pc:sldMkLst>
          <pc:docMk/>
          <pc:sldMk cId="1142132634" sldId="260"/>
        </pc:sldMkLst>
        <pc:spChg chg="mod">
          <ac:chgData name="Wahid-ul Alam" userId="45141a835d515239" providerId="LiveId" clId="{AE677BFA-37D8-45BC-A632-A9C48AF15690}" dt="2023-04-27T09:53:29.589" v="2039" actId="20577"/>
          <ac:spMkLst>
            <pc:docMk/>
            <pc:sldMk cId="1142132634" sldId="260"/>
            <ac:spMk id="2" creationId="{8C60730D-448E-48F2-0016-DD4D473C4941}"/>
          </ac:spMkLst>
        </pc:spChg>
        <pc:spChg chg="del">
          <ac:chgData name="Wahid-ul Alam" userId="45141a835d515239" providerId="LiveId" clId="{AE677BFA-37D8-45BC-A632-A9C48AF15690}" dt="2023-04-27T09:52:54.828" v="2007" actId="478"/>
          <ac:spMkLst>
            <pc:docMk/>
            <pc:sldMk cId="1142132634" sldId="260"/>
            <ac:spMk id="3" creationId="{E81755B6-7E0E-5742-528A-CEE0D98B6D91}"/>
          </ac:spMkLst>
        </pc:spChg>
        <pc:picChg chg="add mod">
          <ac:chgData name="Wahid-ul Alam" userId="45141a835d515239" providerId="LiveId" clId="{AE677BFA-37D8-45BC-A632-A9C48AF15690}" dt="2023-04-27T09:53:09.841" v="2011" actId="14100"/>
          <ac:picMkLst>
            <pc:docMk/>
            <pc:sldMk cId="1142132634" sldId="260"/>
            <ac:picMk id="4" creationId="{DCA3F822-368E-74CA-D27A-0461540E51DA}"/>
          </ac:picMkLst>
        </pc:picChg>
      </pc:sldChg>
      <pc:sldChg chg="new del">
        <pc:chgData name="Wahid-ul Alam" userId="45141a835d515239" providerId="LiveId" clId="{AE677BFA-37D8-45BC-A632-A9C48AF15690}" dt="2023-04-27T05:45:06.310" v="185" actId="680"/>
        <pc:sldMkLst>
          <pc:docMk/>
          <pc:sldMk cId="2832453745" sldId="260"/>
        </pc:sldMkLst>
      </pc:sldChg>
      <pc:sldChg chg="new del">
        <pc:chgData name="Wahid-ul Alam" userId="45141a835d515239" providerId="LiveId" clId="{AE677BFA-37D8-45BC-A632-A9C48AF15690}" dt="2023-04-27T05:44:56.998" v="177" actId="680"/>
        <pc:sldMkLst>
          <pc:docMk/>
          <pc:sldMk cId="3325764233" sldId="260"/>
        </pc:sldMkLst>
      </pc:sldChg>
      <pc:sldChg chg="new del">
        <pc:chgData name="Wahid-ul Alam" userId="45141a835d515239" providerId="LiveId" clId="{AE677BFA-37D8-45BC-A632-A9C48AF15690}" dt="2023-04-27T05:45:06.105" v="184" actId="680"/>
        <pc:sldMkLst>
          <pc:docMk/>
          <pc:sldMk cId="1742798144" sldId="261"/>
        </pc:sldMkLst>
      </pc:sldChg>
      <pc:sldChg chg="modSp new del mod">
        <pc:chgData name="Wahid-ul Alam" userId="45141a835d515239" providerId="LiveId" clId="{AE677BFA-37D8-45BC-A632-A9C48AF15690}" dt="2023-04-27T09:39:26.943" v="1844" actId="47"/>
        <pc:sldMkLst>
          <pc:docMk/>
          <pc:sldMk cId="2865552674" sldId="261"/>
        </pc:sldMkLst>
        <pc:spChg chg="mod">
          <ac:chgData name="Wahid-ul Alam" userId="45141a835d515239" providerId="LiveId" clId="{AE677BFA-37D8-45BC-A632-A9C48AF15690}" dt="2023-04-27T08:39:17.541" v="411" actId="20577"/>
          <ac:spMkLst>
            <pc:docMk/>
            <pc:sldMk cId="2865552674" sldId="261"/>
            <ac:spMk id="2" creationId="{175D9BE1-EDED-99A1-18F3-561194D1D23A}"/>
          </ac:spMkLst>
        </pc:spChg>
        <pc:spChg chg="mod">
          <ac:chgData name="Wahid-ul Alam" userId="45141a835d515239" providerId="LiveId" clId="{AE677BFA-37D8-45BC-A632-A9C48AF15690}" dt="2023-04-27T08:42:48.478" v="424" actId="14100"/>
          <ac:spMkLst>
            <pc:docMk/>
            <pc:sldMk cId="2865552674" sldId="261"/>
            <ac:spMk id="3" creationId="{B88CCCF0-B157-4557-1875-975BB45129C1}"/>
          </ac:spMkLst>
        </pc:spChg>
      </pc:sldChg>
      <pc:sldChg chg="add del">
        <pc:chgData name="Wahid-ul Alam" userId="45141a835d515239" providerId="LiveId" clId="{AE677BFA-37D8-45BC-A632-A9C48AF15690}" dt="2023-04-27T05:53:19.865" v="240" actId="47"/>
        <pc:sldMkLst>
          <pc:docMk/>
          <pc:sldMk cId="3112265244" sldId="261"/>
        </pc:sldMkLst>
      </pc:sldChg>
      <pc:sldChg chg="modSp new add del mod">
        <pc:chgData name="Wahid-ul Alam" userId="45141a835d515239" providerId="LiveId" clId="{AE677BFA-37D8-45BC-A632-A9C48AF15690}" dt="2023-04-28T03:37:43.670" v="3267"/>
        <pc:sldMkLst>
          <pc:docMk/>
          <pc:sldMk cId="1692511558" sldId="262"/>
        </pc:sldMkLst>
        <pc:spChg chg="mod">
          <ac:chgData name="Wahid-ul Alam" userId="45141a835d515239" providerId="LiveId" clId="{AE677BFA-37D8-45BC-A632-A9C48AF15690}" dt="2023-04-28T03:37:43.670" v="3267"/>
          <ac:spMkLst>
            <pc:docMk/>
            <pc:sldMk cId="1692511558" sldId="262"/>
            <ac:spMk id="2" creationId="{2F01CCAF-104A-C885-04B0-F36CF5D94472}"/>
          </ac:spMkLst>
        </pc:spChg>
        <pc:spChg chg="mod">
          <ac:chgData name="Wahid-ul Alam" userId="45141a835d515239" providerId="LiveId" clId="{AE677BFA-37D8-45BC-A632-A9C48AF15690}" dt="2023-04-28T03:37:43.670" v="3267"/>
          <ac:spMkLst>
            <pc:docMk/>
            <pc:sldMk cId="1692511558" sldId="262"/>
            <ac:spMk id="3" creationId="{92797406-428E-AE83-5098-DAC42DFA89F1}"/>
          </ac:spMkLst>
        </pc:spChg>
      </pc:sldChg>
      <pc:sldChg chg="add del">
        <pc:chgData name="Wahid-ul Alam" userId="45141a835d515239" providerId="LiveId" clId="{AE677BFA-37D8-45BC-A632-A9C48AF15690}" dt="2023-04-27T05:53:22.128" v="241" actId="47"/>
        <pc:sldMkLst>
          <pc:docMk/>
          <pc:sldMk cId="3478120294" sldId="262"/>
        </pc:sldMkLst>
      </pc:sldChg>
      <pc:sldChg chg="new del">
        <pc:chgData name="Wahid-ul Alam" userId="45141a835d515239" providerId="LiveId" clId="{AE677BFA-37D8-45BC-A632-A9C48AF15690}" dt="2023-04-27T05:45:05.894" v="183" actId="680"/>
        <pc:sldMkLst>
          <pc:docMk/>
          <pc:sldMk cId="3602948011" sldId="262"/>
        </pc:sldMkLst>
      </pc:sldChg>
      <pc:sldChg chg="new del">
        <pc:chgData name="Wahid-ul Alam" userId="45141a835d515239" providerId="LiveId" clId="{AE677BFA-37D8-45BC-A632-A9C48AF15690}" dt="2023-04-27T05:45:05.570" v="182" actId="680"/>
        <pc:sldMkLst>
          <pc:docMk/>
          <pc:sldMk cId="1079658049" sldId="263"/>
        </pc:sldMkLst>
      </pc:sldChg>
      <pc:sldChg chg="modSp new mod">
        <pc:chgData name="Wahid-ul Alam" userId="45141a835d515239" providerId="LiveId" clId="{AE677BFA-37D8-45BC-A632-A9C48AF15690}" dt="2023-04-28T03:37:43.670" v="3267"/>
        <pc:sldMkLst>
          <pc:docMk/>
          <pc:sldMk cId="2871878570" sldId="263"/>
        </pc:sldMkLst>
        <pc:spChg chg="mod">
          <ac:chgData name="Wahid-ul Alam" userId="45141a835d515239" providerId="LiveId" clId="{AE677BFA-37D8-45BC-A632-A9C48AF15690}" dt="2023-04-28T03:37:43.670" v="3267"/>
          <ac:spMkLst>
            <pc:docMk/>
            <pc:sldMk cId="2871878570" sldId="263"/>
            <ac:spMk id="2" creationId="{BECB0E26-25EE-0ECA-88FF-6634E30F7372}"/>
          </ac:spMkLst>
        </pc:spChg>
        <pc:spChg chg="mod">
          <ac:chgData name="Wahid-ul Alam" userId="45141a835d515239" providerId="LiveId" clId="{AE677BFA-37D8-45BC-A632-A9C48AF15690}" dt="2023-04-28T03:37:43.670" v="3267"/>
          <ac:spMkLst>
            <pc:docMk/>
            <pc:sldMk cId="2871878570" sldId="263"/>
            <ac:spMk id="3" creationId="{DC54AACC-BE91-2D67-862A-80F4FF22CF2C}"/>
          </ac:spMkLst>
        </pc:spChg>
      </pc:sldChg>
      <pc:sldChg chg="addSp delSp modSp new mod">
        <pc:chgData name="Wahid-ul Alam" userId="45141a835d515239" providerId="LiveId" clId="{AE677BFA-37D8-45BC-A632-A9C48AF15690}" dt="2023-04-28T03:37:43.670" v="3267"/>
        <pc:sldMkLst>
          <pc:docMk/>
          <pc:sldMk cId="3376416126" sldId="264"/>
        </pc:sldMkLst>
        <pc:spChg chg="mod">
          <ac:chgData name="Wahid-ul Alam" userId="45141a835d515239" providerId="LiveId" clId="{AE677BFA-37D8-45BC-A632-A9C48AF15690}" dt="2023-04-28T03:37:43.670" v="3267"/>
          <ac:spMkLst>
            <pc:docMk/>
            <pc:sldMk cId="3376416126" sldId="264"/>
            <ac:spMk id="2" creationId="{B9C1A5E0-CAB3-AC5A-B18F-F52D0BEB24C4}"/>
          </ac:spMkLst>
        </pc:spChg>
        <pc:spChg chg="del mod">
          <ac:chgData name="Wahid-ul Alam" userId="45141a835d515239" providerId="LiveId" clId="{AE677BFA-37D8-45BC-A632-A9C48AF15690}" dt="2023-04-27T09:43:51.170" v="1969" actId="478"/>
          <ac:spMkLst>
            <pc:docMk/>
            <pc:sldMk cId="3376416126" sldId="264"/>
            <ac:spMk id="3" creationId="{E50BAADC-27D4-8CB9-965B-F9DC0AF8CC0C}"/>
          </ac:spMkLst>
        </pc:spChg>
        <pc:spChg chg="add del">
          <ac:chgData name="Wahid-ul Alam" userId="45141a835d515239" providerId="LiveId" clId="{AE677BFA-37D8-45BC-A632-A9C48AF15690}" dt="2023-04-27T09:44:20.628" v="1971"/>
          <ac:spMkLst>
            <pc:docMk/>
            <pc:sldMk cId="3376416126" sldId="264"/>
            <ac:spMk id="4" creationId="{89DBEAAC-12E8-6A80-1045-B8DB5BF11144}"/>
          </ac:spMkLst>
        </pc:spChg>
        <pc:spChg chg="add del">
          <ac:chgData name="Wahid-ul Alam" userId="45141a835d515239" providerId="LiveId" clId="{AE677BFA-37D8-45BC-A632-A9C48AF15690}" dt="2023-04-27T09:44:20.628" v="1971"/>
          <ac:spMkLst>
            <pc:docMk/>
            <pc:sldMk cId="3376416126" sldId="264"/>
            <ac:spMk id="7" creationId="{D68DC2D8-4261-3CB8-1E2A-AF473148EB53}"/>
          </ac:spMkLst>
        </pc:spChg>
        <pc:spChg chg="add del">
          <ac:chgData name="Wahid-ul Alam" userId="45141a835d515239" providerId="LiveId" clId="{AE677BFA-37D8-45BC-A632-A9C48AF15690}" dt="2023-04-27T09:44:20.628" v="1971"/>
          <ac:spMkLst>
            <pc:docMk/>
            <pc:sldMk cId="3376416126" sldId="264"/>
            <ac:spMk id="9" creationId="{66628D25-E98E-FD17-4C0B-7C11F26D36C0}"/>
          </ac:spMkLst>
        </pc:spChg>
        <pc:spChg chg="add del">
          <ac:chgData name="Wahid-ul Alam" userId="45141a835d515239" providerId="LiveId" clId="{AE677BFA-37D8-45BC-A632-A9C48AF15690}" dt="2023-04-27T09:44:20.628" v="1971"/>
          <ac:spMkLst>
            <pc:docMk/>
            <pc:sldMk cId="3376416126" sldId="264"/>
            <ac:spMk id="12" creationId="{CB7D3988-51D9-59C0-5C99-E4AE64A7FCF0}"/>
          </ac:spMkLst>
        </pc:spChg>
        <pc:spChg chg="add del">
          <ac:chgData name="Wahid-ul Alam" userId="45141a835d515239" providerId="LiveId" clId="{AE677BFA-37D8-45BC-A632-A9C48AF15690}" dt="2023-04-27T09:44:20.628" v="1971"/>
          <ac:spMkLst>
            <pc:docMk/>
            <pc:sldMk cId="3376416126" sldId="264"/>
            <ac:spMk id="14" creationId="{E0BC6126-F671-843C-C16B-D70F7124FD9F}"/>
          </ac:spMkLst>
        </pc:spChg>
        <pc:spChg chg="add del">
          <ac:chgData name="Wahid-ul Alam" userId="45141a835d515239" providerId="LiveId" clId="{AE677BFA-37D8-45BC-A632-A9C48AF15690}" dt="2023-04-27T09:44:20.628" v="1971"/>
          <ac:spMkLst>
            <pc:docMk/>
            <pc:sldMk cId="3376416126" sldId="264"/>
            <ac:spMk id="16" creationId="{869AA13D-3D3C-794E-46C2-FF2BAD71CB52}"/>
          </ac:spMkLst>
        </pc:spChg>
        <pc:spChg chg="add del">
          <ac:chgData name="Wahid-ul Alam" userId="45141a835d515239" providerId="LiveId" clId="{AE677BFA-37D8-45BC-A632-A9C48AF15690}" dt="2023-04-27T09:44:20.628" v="1971"/>
          <ac:spMkLst>
            <pc:docMk/>
            <pc:sldMk cId="3376416126" sldId="264"/>
            <ac:spMk id="17" creationId="{BD3BAC56-9823-5327-4E5E-85C262EEE190}"/>
          </ac:spMkLst>
        </pc:spChg>
        <pc:spChg chg="add del">
          <ac:chgData name="Wahid-ul Alam" userId="45141a835d515239" providerId="LiveId" clId="{AE677BFA-37D8-45BC-A632-A9C48AF15690}" dt="2023-04-27T09:44:20.628" v="1971"/>
          <ac:spMkLst>
            <pc:docMk/>
            <pc:sldMk cId="3376416126" sldId="264"/>
            <ac:spMk id="19" creationId="{03E365C4-76FD-122C-6015-BB54A53C8221}"/>
          </ac:spMkLst>
        </pc:spChg>
        <pc:spChg chg="add del">
          <ac:chgData name="Wahid-ul Alam" userId="45141a835d515239" providerId="LiveId" clId="{AE677BFA-37D8-45BC-A632-A9C48AF15690}" dt="2023-04-27T09:44:20.628" v="1971"/>
          <ac:spMkLst>
            <pc:docMk/>
            <pc:sldMk cId="3376416126" sldId="264"/>
            <ac:spMk id="21" creationId="{199C9038-2FB8-6EF0-898E-EE15041938DC}"/>
          </ac:spMkLst>
        </pc:spChg>
        <pc:spChg chg="add del">
          <ac:chgData name="Wahid-ul Alam" userId="45141a835d515239" providerId="LiveId" clId="{AE677BFA-37D8-45BC-A632-A9C48AF15690}" dt="2023-04-27T09:44:20.628" v="1971"/>
          <ac:spMkLst>
            <pc:docMk/>
            <pc:sldMk cId="3376416126" sldId="264"/>
            <ac:spMk id="22" creationId="{74CC49A5-8188-DFE5-A8AC-6AC827962783}"/>
          </ac:spMkLst>
        </pc:spChg>
        <pc:spChg chg="add del">
          <ac:chgData name="Wahid-ul Alam" userId="45141a835d515239" providerId="LiveId" clId="{AE677BFA-37D8-45BC-A632-A9C48AF15690}" dt="2023-04-27T09:44:20.628" v="1971"/>
          <ac:spMkLst>
            <pc:docMk/>
            <pc:sldMk cId="3376416126" sldId="264"/>
            <ac:spMk id="25" creationId="{D92E72D7-3024-FAB0-7047-0408E77F7BCC}"/>
          </ac:spMkLst>
        </pc:spChg>
        <pc:spChg chg="add del">
          <ac:chgData name="Wahid-ul Alam" userId="45141a835d515239" providerId="LiveId" clId="{AE677BFA-37D8-45BC-A632-A9C48AF15690}" dt="2023-04-27T09:44:20.628" v="1971"/>
          <ac:spMkLst>
            <pc:docMk/>
            <pc:sldMk cId="3376416126" sldId="264"/>
            <ac:spMk id="28" creationId="{8A9FE97B-A6A1-1984-C359-278B9E1B8B84}"/>
          </ac:spMkLst>
        </pc:spChg>
        <pc:spChg chg="add del">
          <ac:chgData name="Wahid-ul Alam" userId="45141a835d515239" providerId="LiveId" clId="{AE677BFA-37D8-45BC-A632-A9C48AF15690}" dt="2023-04-27T09:44:20.628" v="1971"/>
          <ac:spMkLst>
            <pc:docMk/>
            <pc:sldMk cId="3376416126" sldId="264"/>
            <ac:spMk id="29" creationId="{6DB22620-3755-5E21-B374-10DAF73C1246}"/>
          </ac:spMkLst>
        </pc:spChg>
        <pc:spChg chg="add del">
          <ac:chgData name="Wahid-ul Alam" userId="45141a835d515239" providerId="LiveId" clId="{AE677BFA-37D8-45BC-A632-A9C48AF15690}" dt="2023-04-27T09:44:20.628" v="1971"/>
          <ac:spMkLst>
            <pc:docMk/>
            <pc:sldMk cId="3376416126" sldId="264"/>
            <ac:spMk id="31" creationId="{652F5596-5914-FFC5-29B7-17FEC73A968F}"/>
          </ac:spMkLst>
        </pc:spChg>
        <pc:spChg chg="add del">
          <ac:chgData name="Wahid-ul Alam" userId="45141a835d515239" providerId="LiveId" clId="{AE677BFA-37D8-45BC-A632-A9C48AF15690}" dt="2023-04-27T09:44:20.628" v="1971"/>
          <ac:spMkLst>
            <pc:docMk/>
            <pc:sldMk cId="3376416126" sldId="264"/>
            <ac:spMk id="32" creationId="{07BE49F9-B189-5EDD-C3BC-3663EE30DA8A}"/>
          </ac:spMkLst>
        </pc:spChg>
        <pc:spChg chg="add del">
          <ac:chgData name="Wahid-ul Alam" userId="45141a835d515239" providerId="LiveId" clId="{AE677BFA-37D8-45BC-A632-A9C48AF15690}" dt="2023-04-27T09:44:20.628" v="1971"/>
          <ac:spMkLst>
            <pc:docMk/>
            <pc:sldMk cId="3376416126" sldId="264"/>
            <ac:spMk id="34" creationId="{7D5FF932-E573-0FC1-C535-6E421D18B0C5}"/>
          </ac:spMkLst>
        </pc:spChg>
        <pc:spChg chg="add del">
          <ac:chgData name="Wahid-ul Alam" userId="45141a835d515239" providerId="LiveId" clId="{AE677BFA-37D8-45BC-A632-A9C48AF15690}" dt="2023-04-27T09:44:20.628" v="1971"/>
          <ac:spMkLst>
            <pc:docMk/>
            <pc:sldMk cId="3376416126" sldId="264"/>
            <ac:spMk id="35" creationId="{D12FF137-42DE-0542-103F-86B96B3494B5}"/>
          </ac:spMkLst>
        </pc:spChg>
        <pc:spChg chg="add del">
          <ac:chgData name="Wahid-ul Alam" userId="45141a835d515239" providerId="LiveId" clId="{AE677BFA-37D8-45BC-A632-A9C48AF15690}" dt="2023-04-27T09:44:20.628" v="1971"/>
          <ac:spMkLst>
            <pc:docMk/>
            <pc:sldMk cId="3376416126" sldId="264"/>
            <ac:spMk id="37" creationId="{E07533A6-129E-CCF0-72D5-A250813A713C}"/>
          </ac:spMkLst>
        </pc:spChg>
        <pc:spChg chg="add del">
          <ac:chgData name="Wahid-ul Alam" userId="45141a835d515239" providerId="LiveId" clId="{AE677BFA-37D8-45BC-A632-A9C48AF15690}" dt="2023-04-27T09:44:20.628" v="1971"/>
          <ac:spMkLst>
            <pc:docMk/>
            <pc:sldMk cId="3376416126" sldId="264"/>
            <ac:spMk id="38" creationId="{8A31E478-0784-95B1-5E03-B6099A4BEBC2}"/>
          </ac:spMkLst>
        </pc:spChg>
        <pc:spChg chg="add del">
          <ac:chgData name="Wahid-ul Alam" userId="45141a835d515239" providerId="LiveId" clId="{AE677BFA-37D8-45BC-A632-A9C48AF15690}" dt="2023-04-27T09:44:20.628" v="1971"/>
          <ac:spMkLst>
            <pc:docMk/>
            <pc:sldMk cId="3376416126" sldId="264"/>
            <ac:spMk id="40" creationId="{D0069659-3790-41DA-AAEE-DC4AE660A82B}"/>
          </ac:spMkLst>
        </pc:spChg>
        <pc:spChg chg="add del">
          <ac:chgData name="Wahid-ul Alam" userId="45141a835d515239" providerId="LiveId" clId="{AE677BFA-37D8-45BC-A632-A9C48AF15690}" dt="2023-04-27T09:44:20.628" v="1971"/>
          <ac:spMkLst>
            <pc:docMk/>
            <pc:sldMk cId="3376416126" sldId="264"/>
            <ac:spMk id="41" creationId="{405A3E02-3412-6EE7-800D-68C088BA4856}"/>
          </ac:spMkLst>
        </pc:spChg>
        <pc:spChg chg="add del">
          <ac:chgData name="Wahid-ul Alam" userId="45141a835d515239" providerId="LiveId" clId="{AE677BFA-37D8-45BC-A632-A9C48AF15690}" dt="2023-04-27T09:44:20.628" v="1971"/>
          <ac:spMkLst>
            <pc:docMk/>
            <pc:sldMk cId="3376416126" sldId="264"/>
            <ac:spMk id="42" creationId="{2BDEA08C-CE1B-944D-2125-1382E3D5743C}"/>
          </ac:spMkLst>
        </pc:spChg>
        <pc:spChg chg="add del">
          <ac:chgData name="Wahid-ul Alam" userId="45141a835d515239" providerId="LiveId" clId="{AE677BFA-37D8-45BC-A632-A9C48AF15690}" dt="2023-04-27T09:44:20.628" v="1971"/>
          <ac:spMkLst>
            <pc:docMk/>
            <pc:sldMk cId="3376416126" sldId="264"/>
            <ac:spMk id="46" creationId="{C45AE87F-21F7-9912-5AAF-17D2D6C67863}"/>
          </ac:spMkLst>
        </pc:spChg>
        <pc:spChg chg="add del">
          <ac:chgData name="Wahid-ul Alam" userId="45141a835d515239" providerId="LiveId" clId="{AE677BFA-37D8-45BC-A632-A9C48AF15690}" dt="2023-04-27T09:44:20.628" v="1971"/>
          <ac:spMkLst>
            <pc:docMk/>
            <pc:sldMk cId="3376416126" sldId="264"/>
            <ac:spMk id="47" creationId="{10D1E4B0-EEB5-946B-5DD0-6582A71C32BF}"/>
          </ac:spMkLst>
        </pc:spChg>
        <pc:spChg chg="add del">
          <ac:chgData name="Wahid-ul Alam" userId="45141a835d515239" providerId="LiveId" clId="{AE677BFA-37D8-45BC-A632-A9C48AF15690}" dt="2023-04-27T09:44:20.628" v="1971"/>
          <ac:spMkLst>
            <pc:docMk/>
            <pc:sldMk cId="3376416126" sldId="264"/>
            <ac:spMk id="48" creationId="{DE9D6E7F-EF60-D9CD-755F-30FF861D43BB}"/>
          </ac:spMkLst>
        </pc:spChg>
        <pc:spChg chg="add del">
          <ac:chgData name="Wahid-ul Alam" userId="45141a835d515239" providerId="LiveId" clId="{AE677BFA-37D8-45BC-A632-A9C48AF15690}" dt="2023-04-27T09:44:20.628" v="1971"/>
          <ac:spMkLst>
            <pc:docMk/>
            <pc:sldMk cId="3376416126" sldId="264"/>
            <ac:spMk id="49" creationId="{1AB7F79D-5788-E969-7D0C-34E681A28C6F}"/>
          </ac:spMkLst>
        </pc:spChg>
        <pc:spChg chg="add del">
          <ac:chgData name="Wahid-ul Alam" userId="45141a835d515239" providerId="LiveId" clId="{AE677BFA-37D8-45BC-A632-A9C48AF15690}" dt="2023-04-27T09:44:20.628" v="1971"/>
          <ac:spMkLst>
            <pc:docMk/>
            <pc:sldMk cId="3376416126" sldId="264"/>
            <ac:spMk id="56" creationId="{7DFF10B1-FA4B-5675-9C7D-726889EBA974}"/>
          </ac:spMkLst>
        </pc:spChg>
        <pc:spChg chg="add del">
          <ac:chgData name="Wahid-ul Alam" userId="45141a835d515239" providerId="LiveId" clId="{AE677BFA-37D8-45BC-A632-A9C48AF15690}" dt="2023-04-27T09:44:20.628" v="1971"/>
          <ac:spMkLst>
            <pc:docMk/>
            <pc:sldMk cId="3376416126" sldId="264"/>
            <ac:spMk id="58" creationId="{2F7EF5BD-B394-60D2-2C02-E21ADFD8B517}"/>
          </ac:spMkLst>
        </pc:spChg>
        <pc:spChg chg="add del">
          <ac:chgData name="Wahid-ul Alam" userId="45141a835d515239" providerId="LiveId" clId="{AE677BFA-37D8-45BC-A632-A9C48AF15690}" dt="2023-04-27T09:44:20.628" v="1971"/>
          <ac:spMkLst>
            <pc:docMk/>
            <pc:sldMk cId="3376416126" sldId="264"/>
            <ac:spMk id="59" creationId="{B8788395-9E29-9105-A9FE-C7B9B494C47B}"/>
          </ac:spMkLst>
        </pc:spChg>
        <pc:spChg chg="add del">
          <ac:chgData name="Wahid-ul Alam" userId="45141a835d515239" providerId="LiveId" clId="{AE677BFA-37D8-45BC-A632-A9C48AF15690}" dt="2023-04-27T09:44:20.628" v="1971"/>
          <ac:spMkLst>
            <pc:docMk/>
            <pc:sldMk cId="3376416126" sldId="264"/>
            <ac:spMk id="60" creationId="{49A63AD1-735A-0BEB-BF31-6284F6C3B4CF}"/>
          </ac:spMkLst>
        </pc:spChg>
        <pc:spChg chg="add del">
          <ac:chgData name="Wahid-ul Alam" userId="45141a835d515239" providerId="LiveId" clId="{AE677BFA-37D8-45BC-A632-A9C48AF15690}" dt="2023-04-27T09:44:20.628" v="1971"/>
          <ac:spMkLst>
            <pc:docMk/>
            <pc:sldMk cId="3376416126" sldId="264"/>
            <ac:spMk id="61" creationId="{284FC119-3971-722C-C458-24F17BB55610}"/>
          </ac:spMkLst>
        </pc:spChg>
        <pc:spChg chg="add del">
          <ac:chgData name="Wahid-ul Alam" userId="45141a835d515239" providerId="LiveId" clId="{AE677BFA-37D8-45BC-A632-A9C48AF15690}" dt="2023-04-27T09:44:20.628" v="1971"/>
          <ac:spMkLst>
            <pc:docMk/>
            <pc:sldMk cId="3376416126" sldId="264"/>
            <ac:spMk id="63" creationId="{4B52DFB1-0268-780D-B5AD-A731B8F54946}"/>
          </ac:spMkLst>
        </pc:spChg>
        <pc:spChg chg="add del">
          <ac:chgData name="Wahid-ul Alam" userId="45141a835d515239" providerId="LiveId" clId="{AE677BFA-37D8-45BC-A632-A9C48AF15690}" dt="2023-04-27T09:44:20.628" v="1971"/>
          <ac:spMkLst>
            <pc:docMk/>
            <pc:sldMk cId="3376416126" sldId="264"/>
            <ac:spMk id="64" creationId="{AD252B4C-9BA3-7DA3-8A8D-C981944DFA3C}"/>
          </ac:spMkLst>
        </pc:spChg>
        <pc:spChg chg="add del">
          <ac:chgData name="Wahid-ul Alam" userId="45141a835d515239" providerId="LiveId" clId="{AE677BFA-37D8-45BC-A632-A9C48AF15690}" dt="2023-04-27T09:44:20.628" v="1971"/>
          <ac:spMkLst>
            <pc:docMk/>
            <pc:sldMk cId="3376416126" sldId="264"/>
            <ac:spMk id="66" creationId="{926E6653-3509-FF7B-C418-7D1C2A557181}"/>
          </ac:spMkLst>
        </pc:spChg>
        <pc:spChg chg="add del">
          <ac:chgData name="Wahid-ul Alam" userId="45141a835d515239" providerId="LiveId" clId="{AE677BFA-37D8-45BC-A632-A9C48AF15690}" dt="2023-04-27T09:44:20.628" v="1971"/>
          <ac:spMkLst>
            <pc:docMk/>
            <pc:sldMk cId="3376416126" sldId="264"/>
            <ac:spMk id="67" creationId="{4C2BFF61-B142-B745-9E2E-3CC0D04A1FE9}"/>
          </ac:spMkLst>
        </pc:spChg>
        <pc:spChg chg="add del">
          <ac:chgData name="Wahid-ul Alam" userId="45141a835d515239" providerId="LiveId" clId="{AE677BFA-37D8-45BC-A632-A9C48AF15690}" dt="2023-04-27T09:44:20.628" v="1971"/>
          <ac:spMkLst>
            <pc:docMk/>
            <pc:sldMk cId="3376416126" sldId="264"/>
            <ac:spMk id="70" creationId="{1DB4F02E-73FE-13C9-DC64-BB9C71D57A52}"/>
          </ac:spMkLst>
        </pc:spChg>
        <pc:spChg chg="add del">
          <ac:chgData name="Wahid-ul Alam" userId="45141a835d515239" providerId="LiveId" clId="{AE677BFA-37D8-45BC-A632-A9C48AF15690}" dt="2023-04-27T09:44:20.628" v="1971"/>
          <ac:spMkLst>
            <pc:docMk/>
            <pc:sldMk cId="3376416126" sldId="264"/>
            <ac:spMk id="71" creationId="{13734538-EBC9-E729-CBCB-2D37D0E5A06B}"/>
          </ac:spMkLst>
        </pc:spChg>
        <pc:spChg chg="add del">
          <ac:chgData name="Wahid-ul Alam" userId="45141a835d515239" providerId="LiveId" clId="{AE677BFA-37D8-45BC-A632-A9C48AF15690}" dt="2023-04-27T09:44:20.628" v="1971"/>
          <ac:spMkLst>
            <pc:docMk/>
            <pc:sldMk cId="3376416126" sldId="264"/>
            <ac:spMk id="72" creationId="{1805074D-E8E7-4B9B-845B-7D78246B0BB1}"/>
          </ac:spMkLst>
        </pc:spChg>
        <pc:spChg chg="add del">
          <ac:chgData name="Wahid-ul Alam" userId="45141a835d515239" providerId="LiveId" clId="{AE677BFA-37D8-45BC-A632-A9C48AF15690}" dt="2023-04-27T09:44:20.628" v="1971"/>
          <ac:spMkLst>
            <pc:docMk/>
            <pc:sldMk cId="3376416126" sldId="264"/>
            <ac:spMk id="73" creationId="{15264B11-344C-B0B5-EE1A-16720E264AA8}"/>
          </ac:spMkLst>
        </pc:spChg>
        <pc:spChg chg="add del">
          <ac:chgData name="Wahid-ul Alam" userId="45141a835d515239" providerId="LiveId" clId="{AE677BFA-37D8-45BC-A632-A9C48AF15690}" dt="2023-04-27T09:44:20.628" v="1971"/>
          <ac:spMkLst>
            <pc:docMk/>
            <pc:sldMk cId="3376416126" sldId="264"/>
            <ac:spMk id="74" creationId="{6B72B699-2603-70BA-7806-34637F2B58AA}"/>
          </ac:spMkLst>
        </pc:spChg>
        <pc:spChg chg="add del">
          <ac:chgData name="Wahid-ul Alam" userId="45141a835d515239" providerId="LiveId" clId="{AE677BFA-37D8-45BC-A632-A9C48AF15690}" dt="2023-04-27T09:44:20.628" v="1971"/>
          <ac:spMkLst>
            <pc:docMk/>
            <pc:sldMk cId="3376416126" sldId="264"/>
            <ac:spMk id="75" creationId="{0441014F-86C4-CB9D-C756-21A51BB6D5E2}"/>
          </ac:spMkLst>
        </pc:spChg>
        <pc:spChg chg="add del">
          <ac:chgData name="Wahid-ul Alam" userId="45141a835d515239" providerId="LiveId" clId="{AE677BFA-37D8-45BC-A632-A9C48AF15690}" dt="2023-04-27T09:44:20.628" v="1971"/>
          <ac:spMkLst>
            <pc:docMk/>
            <pc:sldMk cId="3376416126" sldId="264"/>
            <ac:spMk id="94" creationId="{03C2C046-3409-BFD9-2C42-CB61F9E73148}"/>
          </ac:spMkLst>
        </pc:spChg>
        <pc:spChg chg="add del">
          <ac:chgData name="Wahid-ul Alam" userId="45141a835d515239" providerId="LiveId" clId="{AE677BFA-37D8-45BC-A632-A9C48AF15690}" dt="2023-04-27T09:44:20.628" v="1971"/>
          <ac:spMkLst>
            <pc:docMk/>
            <pc:sldMk cId="3376416126" sldId="264"/>
            <ac:spMk id="95" creationId="{B32B7E2A-FFA4-DC72-4C94-CBB2A78E8674}"/>
          </ac:spMkLst>
        </pc:spChg>
        <pc:spChg chg="add del">
          <ac:chgData name="Wahid-ul Alam" userId="45141a835d515239" providerId="LiveId" clId="{AE677BFA-37D8-45BC-A632-A9C48AF15690}" dt="2023-04-27T09:44:20.628" v="1971"/>
          <ac:spMkLst>
            <pc:docMk/>
            <pc:sldMk cId="3376416126" sldId="264"/>
            <ac:spMk id="96" creationId="{FC3ED78A-0B1C-432F-70BA-C9F442BF0DD2}"/>
          </ac:spMkLst>
        </pc:spChg>
        <pc:spChg chg="add del">
          <ac:chgData name="Wahid-ul Alam" userId="45141a835d515239" providerId="LiveId" clId="{AE677BFA-37D8-45BC-A632-A9C48AF15690}" dt="2023-04-27T09:44:20.628" v="1971"/>
          <ac:spMkLst>
            <pc:docMk/>
            <pc:sldMk cId="3376416126" sldId="264"/>
            <ac:spMk id="97" creationId="{93F2E112-B1B8-1FBF-F9DE-3B5DF30BD929}"/>
          </ac:spMkLst>
        </pc:spChg>
        <pc:spChg chg="add del">
          <ac:chgData name="Wahid-ul Alam" userId="45141a835d515239" providerId="LiveId" clId="{AE677BFA-37D8-45BC-A632-A9C48AF15690}" dt="2023-04-27T09:44:20.628" v="1971"/>
          <ac:spMkLst>
            <pc:docMk/>
            <pc:sldMk cId="3376416126" sldId="264"/>
            <ac:spMk id="99" creationId="{D9204D1E-AF60-2889-A999-E5FD1598178D}"/>
          </ac:spMkLst>
        </pc:spChg>
        <pc:spChg chg="add del">
          <ac:chgData name="Wahid-ul Alam" userId="45141a835d515239" providerId="LiveId" clId="{AE677BFA-37D8-45BC-A632-A9C48AF15690}" dt="2023-04-27T09:44:20.628" v="1971"/>
          <ac:spMkLst>
            <pc:docMk/>
            <pc:sldMk cId="3376416126" sldId="264"/>
            <ac:spMk id="101" creationId="{13760368-4962-71C3-90BE-5A38DCD9070B}"/>
          </ac:spMkLst>
        </pc:spChg>
        <pc:spChg chg="add del">
          <ac:chgData name="Wahid-ul Alam" userId="45141a835d515239" providerId="LiveId" clId="{AE677BFA-37D8-45BC-A632-A9C48AF15690}" dt="2023-04-27T09:44:20.628" v="1971"/>
          <ac:spMkLst>
            <pc:docMk/>
            <pc:sldMk cId="3376416126" sldId="264"/>
            <ac:spMk id="102" creationId="{159086B5-73D6-6C53-05EA-ABD9498FB2E0}"/>
          </ac:spMkLst>
        </pc:spChg>
        <pc:spChg chg="add del">
          <ac:chgData name="Wahid-ul Alam" userId="45141a835d515239" providerId="LiveId" clId="{AE677BFA-37D8-45BC-A632-A9C48AF15690}" dt="2023-04-27T09:44:20.628" v="1971"/>
          <ac:spMkLst>
            <pc:docMk/>
            <pc:sldMk cId="3376416126" sldId="264"/>
            <ac:spMk id="103" creationId="{EEC7CE9B-DA48-37E0-51FC-28AD39E9650F}"/>
          </ac:spMkLst>
        </pc:spChg>
        <pc:picChg chg="add del mod">
          <ac:chgData name="Wahid-ul Alam" userId="45141a835d515239" providerId="LiveId" clId="{AE677BFA-37D8-45BC-A632-A9C48AF15690}" dt="2023-04-27T09:45:24.703" v="1977" actId="478"/>
          <ac:picMkLst>
            <pc:docMk/>
            <pc:sldMk cId="3376416126" sldId="264"/>
            <ac:picMk id="105" creationId="{F889025E-C863-ADFD-E301-7AF991D6605F}"/>
          </ac:picMkLst>
        </pc:picChg>
        <pc:picChg chg="add mod">
          <ac:chgData name="Wahid-ul Alam" userId="45141a835d515239" providerId="LiveId" clId="{AE677BFA-37D8-45BC-A632-A9C48AF15690}" dt="2023-04-27T21:00:35.156" v="2515" actId="1076"/>
          <ac:picMkLst>
            <pc:docMk/>
            <pc:sldMk cId="3376416126" sldId="264"/>
            <ac:picMk id="107" creationId="{18D06BD7-7A6E-9B73-0B21-F7FFF106072C}"/>
          </ac:picMkLst>
        </pc:picChg>
        <pc:picChg chg="add mod">
          <ac:chgData name="Wahid-ul Alam" userId="45141a835d515239" providerId="LiveId" clId="{AE677BFA-37D8-45BC-A632-A9C48AF15690}" dt="2023-04-27T09:48:47.620" v="1997" actId="1076"/>
          <ac:picMkLst>
            <pc:docMk/>
            <pc:sldMk cId="3376416126" sldId="264"/>
            <ac:picMk id="109" creationId="{C16C1913-E096-1D72-50F7-C55C36429778}"/>
          </ac:picMkLst>
        </pc:picChg>
        <pc:cxnChg chg="add del">
          <ac:chgData name="Wahid-ul Alam" userId="45141a835d515239" providerId="LiveId" clId="{AE677BFA-37D8-45BC-A632-A9C48AF15690}" dt="2023-04-27T09:44:20.628" v="1971"/>
          <ac:cxnSpMkLst>
            <pc:docMk/>
            <pc:sldMk cId="3376416126" sldId="264"/>
            <ac:cxnSpMk id="5" creationId="{E1D602CA-FBAA-7C2E-742D-DA93AAC2C7B4}"/>
          </ac:cxnSpMkLst>
        </pc:cxnChg>
        <pc:cxnChg chg="add del">
          <ac:chgData name="Wahid-ul Alam" userId="45141a835d515239" providerId="LiveId" clId="{AE677BFA-37D8-45BC-A632-A9C48AF15690}" dt="2023-04-27T09:44:20.628" v="1971"/>
          <ac:cxnSpMkLst>
            <pc:docMk/>
            <pc:sldMk cId="3376416126" sldId="264"/>
            <ac:cxnSpMk id="6" creationId="{8B872B8A-45D2-E1F0-ABFC-86F5B6517156}"/>
          </ac:cxnSpMkLst>
        </pc:cxnChg>
        <pc:cxnChg chg="add del">
          <ac:chgData name="Wahid-ul Alam" userId="45141a835d515239" providerId="LiveId" clId="{AE677BFA-37D8-45BC-A632-A9C48AF15690}" dt="2023-04-27T09:44:20.628" v="1971"/>
          <ac:cxnSpMkLst>
            <pc:docMk/>
            <pc:sldMk cId="3376416126" sldId="264"/>
            <ac:cxnSpMk id="8" creationId="{326701BC-C0F9-AB53-AFAA-E0F4C62E5525}"/>
          </ac:cxnSpMkLst>
        </pc:cxnChg>
        <pc:cxnChg chg="add del">
          <ac:chgData name="Wahid-ul Alam" userId="45141a835d515239" providerId="LiveId" clId="{AE677BFA-37D8-45BC-A632-A9C48AF15690}" dt="2023-04-27T09:44:20.628" v="1971"/>
          <ac:cxnSpMkLst>
            <pc:docMk/>
            <pc:sldMk cId="3376416126" sldId="264"/>
            <ac:cxnSpMk id="10" creationId="{01045E6B-4E57-A1E2-69BE-289FC6FA3F86}"/>
          </ac:cxnSpMkLst>
        </pc:cxnChg>
        <pc:cxnChg chg="add del">
          <ac:chgData name="Wahid-ul Alam" userId="45141a835d515239" providerId="LiveId" clId="{AE677BFA-37D8-45BC-A632-A9C48AF15690}" dt="2023-04-27T09:44:20.628" v="1971"/>
          <ac:cxnSpMkLst>
            <pc:docMk/>
            <pc:sldMk cId="3376416126" sldId="264"/>
            <ac:cxnSpMk id="11" creationId="{47B447E1-D61A-2827-E996-53189568638C}"/>
          </ac:cxnSpMkLst>
        </pc:cxnChg>
        <pc:cxnChg chg="add del">
          <ac:chgData name="Wahid-ul Alam" userId="45141a835d515239" providerId="LiveId" clId="{AE677BFA-37D8-45BC-A632-A9C48AF15690}" dt="2023-04-27T09:44:20.628" v="1971"/>
          <ac:cxnSpMkLst>
            <pc:docMk/>
            <pc:sldMk cId="3376416126" sldId="264"/>
            <ac:cxnSpMk id="13" creationId="{46EDE3B5-FD7F-7F55-6B86-D7E6BC8BAC84}"/>
          </ac:cxnSpMkLst>
        </pc:cxnChg>
        <pc:cxnChg chg="add del">
          <ac:chgData name="Wahid-ul Alam" userId="45141a835d515239" providerId="LiveId" clId="{AE677BFA-37D8-45BC-A632-A9C48AF15690}" dt="2023-04-27T09:44:20.628" v="1971"/>
          <ac:cxnSpMkLst>
            <pc:docMk/>
            <pc:sldMk cId="3376416126" sldId="264"/>
            <ac:cxnSpMk id="15" creationId="{0718CA3E-29B6-816E-135E-7A4DA0FFB138}"/>
          </ac:cxnSpMkLst>
        </pc:cxnChg>
        <pc:cxnChg chg="add del">
          <ac:chgData name="Wahid-ul Alam" userId="45141a835d515239" providerId="LiveId" clId="{AE677BFA-37D8-45BC-A632-A9C48AF15690}" dt="2023-04-27T09:44:20.628" v="1971"/>
          <ac:cxnSpMkLst>
            <pc:docMk/>
            <pc:sldMk cId="3376416126" sldId="264"/>
            <ac:cxnSpMk id="18" creationId="{83DA4B4E-5F97-25EE-E071-7D01F47D889E}"/>
          </ac:cxnSpMkLst>
        </pc:cxnChg>
        <pc:cxnChg chg="add del">
          <ac:chgData name="Wahid-ul Alam" userId="45141a835d515239" providerId="LiveId" clId="{AE677BFA-37D8-45BC-A632-A9C48AF15690}" dt="2023-04-27T09:44:20.628" v="1971"/>
          <ac:cxnSpMkLst>
            <pc:docMk/>
            <pc:sldMk cId="3376416126" sldId="264"/>
            <ac:cxnSpMk id="20" creationId="{FA18CFC3-5557-FCFB-02F5-4F778946CE3A}"/>
          </ac:cxnSpMkLst>
        </pc:cxnChg>
        <pc:cxnChg chg="add del">
          <ac:chgData name="Wahid-ul Alam" userId="45141a835d515239" providerId="LiveId" clId="{AE677BFA-37D8-45BC-A632-A9C48AF15690}" dt="2023-04-27T09:44:20.628" v="1971"/>
          <ac:cxnSpMkLst>
            <pc:docMk/>
            <pc:sldMk cId="3376416126" sldId="264"/>
            <ac:cxnSpMk id="23" creationId="{FF7F8DF0-36A4-ED00-80A6-B10AF629127D}"/>
          </ac:cxnSpMkLst>
        </pc:cxnChg>
        <pc:cxnChg chg="add del">
          <ac:chgData name="Wahid-ul Alam" userId="45141a835d515239" providerId="LiveId" clId="{AE677BFA-37D8-45BC-A632-A9C48AF15690}" dt="2023-04-27T09:44:20.628" v="1971"/>
          <ac:cxnSpMkLst>
            <pc:docMk/>
            <pc:sldMk cId="3376416126" sldId="264"/>
            <ac:cxnSpMk id="24" creationId="{3767FC40-882F-3FAC-19F9-907818304202}"/>
          </ac:cxnSpMkLst>
        </pc:cxnChg>
        <pc:cxnChg chg="add del">
          <ac:chgData name="Wahid-ul Alam" userId="45141a835d515239" providerId="LiveId" clId="{AE677BFA-37D8-45BC-A632-A9C48AF15690}" dt="2023-04-27T09:44:20.628" v="1971"/>
          <ac:cxnSpMkLst>
            <pc:docMk/>
            <pc:sldMk cId="3376416126" sldId="264"/>
            <ac:cxnSpMk id="26" creationId="{82A91FDF-F12C-2BB7-AEE9-B7FF317F7632}"/>
          </ac:cxnSpMkLst>
        </pc:cxnChg>
        <pc:cxnChg chg="add del">
          <ac:chgData name="Wahid-ul Alam" userId="45141a835d515239" providerId="LiveId" clId="{AE677BFA-37D8-45BC-A632-A9C48AF15690}" dt="2023-04-27T09:44:20.628" v="1971"/>
          <ac:cxnSpMkLst>
            <pc:docMk/>
            <pc:sldMk cId="3376416126" sldId="264"/>
            <ac:cxnSpMk id="27" creationId="{145BCC56-CB06-30FF-1B10-E06DCD7BAA6A}"/>
          </ac:cxnSpMkLst>
        </pc:cxnChg>
        <pc:cxnChg chg="add del">
          <ac:chgData name="Wahid-ul Alam" userId="45141a835d515239" providerId="LiveId" clId="{AE677BFA-37D8-45BC-A632-A9C48AF15690}" dt="2023-04-27T09:44:20.628" v="1971"/>
          <ac:cxnSpMkLst>
            <pc:docMk/>
            <pc:sldMk cId="3376416126" sldId="264"/>
            <ac:cxnSpMk id="30" creationId="{A1FB1D0D-5E1D-4329-59CB-360CCBF26B09}"/>
          </ac:cxnSpMkLst>
        </pc:cxnChg>
        <pc:cxnChg chg="add del">
          <ac:chgData name="Wahid-ul Alam" userId="45141a835d515239" providerId="LiveId" clId="{AE677BFA-37D8-45BC-A632-A9C48AF15690}" dt="2023-04-27T09:44:20.628" v="1971"/>
          <ac:cxnSpMkLst>
            <pc:docMk/>
            <pc:sldMk cId="3376416126" sldId="264"/>
            <ac:cxnSpMk id="33" creationId="{191C8088-3163-453B-DBF9-806D2E5D708C}"/>
          </ac:cxnSpMkLst>
        </pc:cxnChg>
        <pc:cxnChg chg="add del">
          <ac:chgData name="Wahid-ul Alam" userId="45141a835d515239" providerId="LiveId" clId="{AE677BFA-37D8-45BC-A632-A9C48AF15690}" dt="2023-04-27T09:44:20.628" v="1971"/>
          <ac:cxnSpMkLst>
            <pc:docMk/>
            <pc:sldMk cId="3376416126" sldId="264"/>
            <ac:cxnSpMk id="36" creationId="{010C720A-178F-D858-3353-D3353CF7D375}"/>
          </ac:cxnSpMkLst>
        </pc:cxnChg>
        <pc:cxnChg chg="add del">
          <ac:chgData name="Wahid-ul Alam" userId="45141a835d515239" providerId="LiveId" clId="{AE677BFA-37D8-45BC-A632-A9C48AF15690}" dt="2023-04-27T09:44:20.628" v="1971"/>
          <ac:cxnSpMkLst>
            <pc:docMk/>
            <pc:sldMk cId="3376416126" sldId="264"/>
            <ac:cxnSpMk id="39" creationId="{A560C099-634A-5002-2F63-A9ADBC664F7E}"/>
          </ac:cxnSpMkLst>
        </pc:cxnChg>
        <pc:cxnChg chg="add del">
          <ac:chgData name="Wahid-ul Alam" userId="45141a835d515239" providerId="LiveId" clId="{AE677BFA-37D8-45BC-A632-A9C48AF15690}" dt="2023-04-27T09:44:20.628" v="1971"/>
          <ac:cxnSpMkLst>
            <pc:docMk/>
            <pc:sldMk cId="3376416126" sldId="264"/>
            <ac:cxnSpMk id="43" creationId="{EA46A875-C24D-258D-2C87-327B772EE5A9}"/>
          </ac:cxnSpMkLst>
        </pc:cxnChg>
        <pc:cxnChg chg="add del">
          <ac:chgData name="Wahid-ul Alam" userId="45141a835d515239" providerId="LiveId" clId="{AE677BFA-37D8-45BC-A632-A9C48AF15690}" dt="2023-04-27T09:44:20.628" v="1971"/>
          <ac:cxnSpMkLst>
            <pc:docMk/>
            <pc:sldMk cId="3376416126" sldId="264"/>
            <ac:cxnSpMk id="44" creationId="{7666207A-A041-CF06-87C4-65A29BF75F90}"/>
          </ac:cxnSpMkLst>
        </pc:cxnChg>
        <pc:cxnChg chg="add del">
          <ac:chgData name="Wahid-ul Alam" userId="45141a835d515239" providerId="LiveId" clId="{AE677BFA-37D8-45BC-A632-A9C48AF15690}" dt="2023-04-27T09:44:20.628" v="1971"/>
          <ac:cxnSpMkLst>
            <pc:docMk/>
            <pc:sldMk cId="3376416126" sldId="264"/>
            <ac:cxnSpMk id="45" creationId="{F7F4434D-12BF-5260-A7C9-A1EE779248F9}"/>
          </ac:cxnSpMkLst>
        </pc:cxnChg>
        <pc:cxnChg chg="add del">
          <ac:chgData name="Wahid-ul Alam" userId="45141a835d515239" providerId="LiveId" clId="{AE677BFA-37D8-45BC-A632-A9C48AF15690}" dt="2023-04-27T09:44:20.628" v="1971"/>
          <ac:cxnSpMkLst>
            <pc:docMk/>
            <pc:sldMk cId="3376416126" sldId="264"/>
            <ac:cxnSpMk id="50" creationId="{AF365C48-351B-DB0B-2046-B030B4F46B97}"/>
          </ac:cxnSpMkLst>
        </pc:cxnChg>
        <pc:cxnChg chg="add del">
          <ac:chgData name="Wahid-ul Alam" userId="45141a835d515239" providerId="LiveId" clId="{AE677BFA-37D8-45BC-A632-A9C48AF15690}" dt="2023-04-27T09:44:20.628" v="1971"/>
          <ac:cxnSpMkLst>
            <pc:docMk/>
            <pc:sldMk cId="3376416126" sldId="264"/>
            <ac:cxnSpMk id="51" creationId="{C725385B-056B-6B5F-34D1-141D2B1501C8}"/>
          </ac:cxnSpMkLst>
        </pc:cxnChg>
        <pc:cxnChg chg="add del">
          <ac:chgData name="Wahid-ul Alam" userId="45141a835d515239" providerId="LiveId" clId="{AE677BFA-37D8-45BC-A632-A9C48AF15690}" dt="2023-04-27T09:44:20.628" v="1971"/>
          <ac:cxnSpMkLst>
            <pc:docMk/>
            <pc:sldMk cId="3376416126" sldId="264"/>
            <ac:cxnSpMk id="52" creationId="{564B9383-4CD5-F3FB-7D76-53FF8ED7FB81}"/>
          </ac:cxnSpMkLst>
        </pc:cxnChg>
        <pc:cxnChg chg="add del">
          <ac:chgData name="Wahid-ul Alam" userId="45141a835d515239" providerId="LiveId" clId="{AE677BFA-37D8-45BC-A632-A9C48AF15690}" dt="2023-04-27T09:44:20.628" v="1971"/>
          <ac:cxnSpMkLst>
            <pc:docMk/>
            <pc:sldMk cId="3376416126" sldId="264"/>
            <ac:cxnSpMk id="53" creationId="{DA1C98C9-FD24-CA64-103F-F6170B7AF01F}"/>
          </ac:cxnSpMkLst>
        </pc:cxnChg>
        <pc:cxnChg chg="add del">
          <ac:chgData name="Wahid-ul Alam" userId="45141a835d515239" providerId="LiveId" clId="{AE677BFA-37D8-45BC-A632-A9C48AF15690}" dt="2023-04-27T09:44:20.628" v="1971"/>
          <ac:cxnSpMkLst>
            <pc:docMk/>
            <pc:sldMk cId="3376416126" sldId="264"/>
            <ac:cxnSpMk id="54" creationId="{B4EA7DB5-9F80-7687-0085-336E88EEA7EE}"/>
          </ac:cxnSpMkLst>
        </pc:cxnChg>
        <pc:cxnChg chg="add del">
          <ac:chgData name="Wahid-ul Alam" userId="45141a835d515239" providerId="LiveId" clId="{AE677BFA-37D8-45BC-A632-A9C48AF15690}" dt="2023-04-27T09:44:20.628" v="1971"/>
          <ac:cxnSpMkLst>
            <pc:docMk/>
            <pc:sldMk cId="3376416126" sldId="264"/>
            <ac:cxnSpMk id="55" creationId="{71EEC52E-780D-E0A8-2E80-7C6083D6524A}"/>
          </ac:cxnSpMkLst>
        </pc:cxnChg>
        <pc:cxnChg chg="add del">
          <ac:chgData name="Wahid-ul Alam" userId="45141a835d515239" providerId="LiveId" clId="{AE677BFA-37D8-45BC-A632-A9C48AF15690}" dt="2023-04-27T09:44:20.628" v="1971"/>
          <ac:cxnSpMkLst>
            <pc:docMk/>
            <pc:sldMk cId="3376416126" sldId="264"/>
            <ac:cxnSpMk id="57" creationId="{572B79BC-2E78-C72C-2713-ABD9D16A3101}"/>
          </ac:cxnSpMkLst>
        </pc:cxnChg>
        <pc:cxnChg chg="add del">
          <ac:chgData name="Wahid-ul Alam" userId="45141a835d515239" providerId="LiveId" clId="{AE677BFA-37D8-45BC-A632-A9C48AF15690}" dt="2023-04-27T09:44:20.628" v="1971"/>
          <ac:cxnSpMkLst>
            <pc:docMk/>
            <pc:sldMk cId="3376416126" sldId="264"/>
            <ac:cxnSpMk id="62" creationId="{D21E283C-9350-EC7B-2D60-51AA575FC145}"/>
          </ac:cxnSpMkLst>
        </pc:cxnChg>
        <pc:cxnChg chg="add del">
          <ac:chgData name="Wahid-ul Alam" userId="45141a835d515239" providerId="LiveId" clId="{AE677BFA-37D8-45BC-A632-A9C48AF15690}" dt="2023-04-27T09:44:20.628" v="1971"/>
          <ac:cxnSpMkLst>
            <pc:docMk/>
            <pc:sldMk cId="3376416126" sldId="264"/>
            <ac:cxnSpMk id="65" creationId="{79C019D9-D4FB-67CF-4F05-2CF5CE9D9704}"/>
          </ac:cxnSpMkLst>
        </pc:cxnChg>
        <pc:cxnChg chg="add del">
          <ac:chgData name="Wahid-ul Alam" userId="45141a835d515239" providerId="LiveId" clId="{AE677BFA-37D8-45BC-A632-A9C48AF15690}" dt="2023-04-27T09:44:20.628" v="1971"/>
          <ac:cxnSpMkLst>
            <pc:docMk/>
            <pc:sldMk cId="3376416126" sldId="264"/>
            <ac:cxnSpMk id="68" creationId="{4BC87712-4213-176E-EA83-96D587AD6D17}"/>
          </ac:cxnSpMkLst>
        </pc:cxnChg>
        <pc:cxnChg chg="add del">
          <ac:chgData name="Wahid-ul Alam" userId="45141a835d515239" providerId="LiveId" clId="{AE677BFA-37D8-45BC-A632-A9C48AF15690}" dt="2023-04-27T09:44:20.628" v="1971"/>
          <ac:cxnSpMkLst>
            <pc:docMk/>
            <pc:sldMk cId="3376416126" sldId="264"/>
            <ac:cxnSpMk id="69" creationId="{7130A51D-6880-ABB3-3E28-CEAD164A33C6}"/>
          </ac:cxnSpMkLst>
        </pc:cxnChg>
        <pc:cxnChg chg="add del">
          <ac:chgData name="Wahid-ul Alam" userId="45141a835d515239" providerId="LiveId" clId="{AE677BFA-37D8-45BC-A632-A9C48AF15690}" dt="2023-04-27T09:44:20.628" v="1971"/>
          <ac:cxnSpMkLst>
            <pc:docMk/>
            <pc:sldMk cId="3376416126" sldId="264"/>
            <ac:cxnSpMk id="76" creationId="{B4C7DD7A-C1CE-2EB5-71CA-A98606D483D9}"/>
          </ac:cxnSpMkLst>
        </pc:cxnChg>
        <pc:cxnChg chg="add del">
          <ac:chgData name="Wahid-ul Alam" userId="45141a835d515239" providerId="LiveId" clId="{AE677BFA-37D8-45BC-A632-A9C48AF15690}" dt="2023-04-27T09:44:20.628" v="1971"/>
          <ac:cxnSpMkLst>
            <pc:docMk/>
            <pc:sldMk cId="3376416126" sldId="264"/>
            <ac:cxnSpMk id="77" creationId="{F77A913B-8697-DEA0-245F-6956DB4FB5E4}"/>
          </ac:cxnSpMkLst>
        </pc:cxnChg>
        <pc:cxnChg chg="add del">
          <ac:chgData name="Wahid-ul Alam" userId="45141a835d515239" providerId="LiveId" clId="{AE677BFA-37D8-45BC-A632-A9C48AF15690}" dt="2023-04-27T09:44:20.628" v="1971"/>
          <ac:cxnSpMkLst>
            <pc:docMk/>
            <pc:sldMk cId="3376416126" sldId="264"/>
            <ac:cxnSpMk id="78" creationId="{A6E62AAB-F1C9-ED0F-626B-7D19816CBC15}"/>
          </ac:cxnSpMkLst>
        </pc:cxnChg>
        <pc:cxnChg chg="add del">
          <ac:chgData name="Wahid-ul Alam" userId="45141a835d515239" providerId="LiveId" clId="{AE677BFA-37D8-45BC-A632-A9C48AF15690}" dt="2023-04-27T09:44:20.628" v="1971"/>
          <ac:cxnSpMkLst>
            <pc:docMk/>
            <pc:sldMk cId="3376416126" sldId="264"/>
            <ac:cxnSpMk id="79" creationId="{CF8645FB-4C5C-EA10-9712-4EDDB2A6EF56}"/>
          </ac:cxnSpMkLst>
        </pc:cxnChg>
        <pc:cxnChg chg="add del">
          <ac:chgData name="Wahid-ul Alam" userId="45141a835d515239" providerId="LiveId" clId="{AE677BFA-37D8-45BC-A632-A9C48AF15690}" dt="2023-04-27T09:44:20.628" v="1971"/>
          <ac:cxnSpMkLst>
            <pc:docMk/>
            <pc:sldMk cId="3376416126" sldId="264"/>
            <ac:cxnSpMk id="80" creationId="{47921158-5D26-9CF6-1051-721A9143B65B}"/>
          </ac:cxnSpMkLst>
        </pc:cxnChg>
        <pc:cxnChg chg="add del">
          <ac:chgData name="Wahid-ul Alam" userId="45141a835d515239" providerId="LiveId" clId="{AE677BFA-37D8-45BC-A632-A9C48AF15690}" dt="2023-04-27T09:44:20.628" v="1971"/>
          <ac:cxnSpMkLst>
            <pc:docMk/>
            <pc:sldMk cId="3376416126" sldId="264"/>
            <ac:cxnSpMk id="81" creationId="{F054E419-CFE9-8AF9-5EC6-A904AD0B5E18}"/>
          </ac:cxnSpMkLst>
        </pc:cxnChg>
        <pc:cxnChg chg="add del">
          <ac:chgData name="Wahid-ul Alam" userId="45141a835d515239" providerId="LiveId" clId="{AE677BFA-37D8-45BC-A632-A9C48AF15690}" dt="2023-04-27T09:44:20.628" v="1971"/>
          <ac:cxnSpMkLst>
            <pc:docMk/>
            <pc:sldMk cId="3376416126" sldId="264"/>
            <ac:cxnSpMk id="82" creationId="{968D616E-4ADE-E40A-4DAA-11507D9310AA}"/>
          </ac:cxnSpMkLst>
        </pc:cxnChg>
        <pc:cxnChg chg="add del">
          <ac:chgData name="Wahid-ul Alam" userId="45141a835d515239" providerId="LiveId" clId="{AE677BFA-37D8-45BC-A632-A9C48AF15690}" dt="2023-04-27T09:44:20.628" v="1971"/>
          <ac:cxnSpMkLst>
            <pc:docMk/>
            <pc:sldMk cId="3376416126" sldId="264"/>
            <ac:cxnSpMk id="83" creationId="{95FA14F7-0772-9C2A-70A0-63C3E77FE85B}"/>
          </ac:cxnSpMkLst>
        </pc:cxnChg>
        <pc:cxnChg chg="add del">
          <ac:chgData name="Wahid-ul Alam" userId="45141a835d515239" providerId="LiveId" clId="{AE677BFA-37D8-45BC-A632-A9C48AF15690}" dt="2023-04-27T09:44:20.628" v="1971"/>
          <ac:cxnSpMkLst>
            <pc:docMk/>
            <pc:sldMk cId="3376416126" sldId="264"/>
            <ac:cxnSpMk id="84" creationId="{02A61317-C8CC-3DCB-456D-34EFE2C5CEB6}"/>
          </ac:cxnSpMkLst>
        </pc:cxnChg>
        <pc:cxnChg chg="add del">
          <ac:chgData name="Wahid-ul Alam" userId="45141a835d515239" providerId="LiveId" clId="{AE677BFA-37D8-45BC-A632-A9C48AF15690}" dt="2023-04-27T09:44:20.628" v="1971"/>
          <ac:cxnSpMkLst>
            <pc:docMk/>
            <pc:sldMk cId="3376416126" sldId="264"/>
            <ac:cxnSpMk id="85" creationId="{88580257-092C-2C1D-1C2E-18D80346219B}"/>
          </ac:cxnSpMkLst>
        </pc:cxnChg>
        <pc:cxnChg chg="add del">
          <ac:chgData name="Wahid-ul Alam" userId="45141a835d515239" providerId="LiveId" clId="{AE677BFA-37D8-45BC-A632-A9C48AF15690}" dt="2023-04-27T09:44:20.628" v="1971"/>
          <ac:cxnSpMkLst>
            <pc:docMk/>
            <pc:sldMk cId="3376416126" sldId="264"/>
            <ac:cxnSpMk id="86" creationId="{27A8DFF7-0468-E360-CCA9-B9F7E68E33C8}"/>
          </ac:cxnSpMkLst>
        </pc:cxnChg>
        <pc:cxnChg chg="add del">
          <ac:chgData name="Wahid-ul Alam" userId="45141a835d515239" providerId="LiveId" clId="{AE677BFA-37D8-45BC-A632-A9C48AF15690}" dt="2023-04-27T09:44:20.628" v="1971"/>
          <ac:cxnSpMkLst>
            <pc:docMk/>
            <pc:sldMk cId="3376416126" sldId="264"/>
            <ac:cxnSpMk id="87" creationId="{EAA60E65-3CC6-16F2-561F-D080A3F0DED4}"/>
          </ac:cxnSpMkLst>
        </pc:cxnChg>
        <pc:cxnChg chg="add del">
          <ac:chgData name="Wahid-ul Alam" userId="45141a835d515239" providerId="LiveId" clId="{AE677BFA-37D8-45BC-A632-A9C48AF15690}" dt="2023-04-27T09:44:20.628" v="1971"/>
          <ac:cxnSpMkLst>
            <pc:docMk/>
            <pc:sldMk cId="3376416126" sldId="264"/>
            <ac:cxnSpMk id="88" creationId="{A3A45853-0A3B-C2C3-A8CA-78811F610162}"/>
          </ac:cxnSpMkLst>
        </pc:cxnChg>
        <pc:cxnChg chg="add del">
          <ac:chgData name="Wahid-ul Alam" userId="45141a835d515239" providerId="LiveId" clId="{AE677BFA-37D8-45BC-A632-A9C48AF15690}" dt="2023-04-27T09:44:20.628" v="1971"/>
          <ac:cxnSpMkLst>
            <pc:docMk/>
            <pc:sldMk cId="3376416126" sldId="264"/>
            <ac:cxnSpMk id="89" creationId="{B24B009D-D501-17BE-0193-8F381EF06BE8}"/>
          </ac:cxnSpMkLst>
        </pc:cxnChg>
        <pc:cxnChg chg="add del">
          <ac:chgData name="Wahid-ul Alam" userId="45141a835d515239" providerId="LiveId" clId="{AE677BFA-37D8-45BC-A632-A9C48AF15690}" dt="2023-04-27T09:44:20.628" v="1971"/>
          <ac:cxnSpMkLst>
            <pc:docMk/>
            <pc:sldMk cId="3376416126" sldId="264"/>
            <ac:cxnSpMk id="90" creationId="{300B91FF-1AC0-D1C7-DD36-A6F02C60F943}"/>
          </ac:cxnSpMkLst>
        </pc:cxnChg>
        <pc:cxnChg chg="add del">
          <ac:chgData name="Wahid-ul Alam" userId="45141a835d515239" providerId="LiveId" clId="{AE677BFA-37D8-45BC-A632-A9C48AF15690}" dt="2023-04-27T09:44:20.628" v="1971"/>
          <ac:cxnSpMkLst>
            <pc:docMk/>
            <pc:sldMk cId="3376416126" sldId="264"/>
            <ac:cxnSpMk id="91" creationId="{0183479E-F55B-9FE8-5C70-1E8027610EC6}"/>
          </ac:cxnSpMkLst>
        </pc:cxnChg>
        <pc:cxnChg chg="add del">
          <ac:chgData name="Wahid-ul Alam" userId="45141a835d515239" providerId="LiveId" clId="{AE677BFA-37D8-45BC-A632-A9C48AF15690}" dt="2023-04-27T09:44:20.628" v="1971"/>
          <ac:cxnSpMkLst>
            <pc:docMk/>
            <pc:sldMk cId="3376416126" sldId="264"/>
            <ac:cxnSpMk id="92" creationId="{4280109B-B466-2E15-44E6-64D217DD16B3}"/>
          </ac:cxnSpMkLst>
        </pc:cxnChg>
        <pc:cxnChg chg="add del">
          <ac:chgData name="Wahid-ul Alam" userId="45141a835d515239" providerId="LiveId" clId="{AE677BFA-37D8-45BC-A632-A9C48AF15690}" dt="2023-04-27T09:44:20.628" v="1971"/>
          <ac:cxnSpMkLst>
            <pc:docMk/>
            <pc:sldMk cId="3376416126" sldId="264"/>
            <ac:cxnSpMk id="93" creationId="{0E719610-C47D-C388-2C18-CE02A4E796C4}"/>
          </ac:cxnSpMkLst>
        </pc:cxnChg>
        <pc:cxnChg chg="add del">
          <ac:chgData name="Wahid-ul Alam" userId="45141a835d515239" providerId="LiveId" clId="{AE677BFA-37D8-45BC-A632-A9C48AF15690}" dt="2023-04-27T09:44:20.628" v="1971"/>
          <ac:cxnSpMkLst>
            <pc:docMk/>
            <pc:sldMk cId="3376416126" sldId="264"/>
            <ac:cxnSpMk id="98" creationId="{43A0ABCF-CC4A-A46F-1F87-C4A3ABE355A0}"/>
          </ac:cxnSpMkLst>
        </pc:cxnChg>
        <pc:cxnChg chg="add del">
          <ac:chgData name="Wahid-ul Alam" userId="45141a835d515239" providerId="LiveId" clId="{AE677BFA-37D8-45BC-A632-A9C48AF15690}" dt="2023-04-27T09:44:20.628" v="1971"/>
          <ac:cxnSpMkLst>
            <pc:docMk/>
            <pc:sldMk cId="3376416126" sldId="264"/>
            <ac:cxnSpMk id="100" creationId="{AB9026A2-868B-6861-4CCB-B66F0277E3FF}"/>
          </ac:cxnSpMkLst>
        </pc:cxnChg>
      </pc:sldChg>
      <pc:sldChg chg="addSp delSp modSp new mod">
        <pc:chgData name="Wahid-ul Alam" userId="45141a835d515239" providerId="LiveId" clId="{AE677BFA-37D8-45BC-A632-A9C48AF15690}" dt="2023-04-28T03:38:51.299" v="3274" actId="1076"/>
        <pc:sldMkLst>
          <pc:docMk/>
          <pc:sldMk cId="3618049966" sldId="265"/>
        </pc:sldMkLst>
        <pc:spChg chg="mod">
          <ac:chgData name="Wahid-ul Alam" userId="45141a835d515239" providerId="LiveId" clId="{AE677BFA-37D8-45BC-A632-A9C48AF15690}" dt="2023-04-28T03:38:43.947" v="3273" actId="1076"/>
          <ac:spMkLst>
            <pc:docMk/>
            <pc:sldMk cId="3618049966" sldId="265"/>
            <ac:spMk id="2" creationId="{642FD5E9-CFF5-0E89-9B66-123B3D4E2D55}"/>
          </ac:spMkLst>
        </pc:spChg>
        <pc:spChg chg="del mod">
          <ac:chgData name="Wahid-ul Alam" userId="45141a835d515239" providerId="LiveId" clId="{AE677BFA-37D8-45BC-A632-A9C48AF15690}" dt="2023-04-27T09:50:23.730" v="1998" actId="478"/>
          <ac:spMkLst>
            <pc:docMk/>
            <pc:sldMk cId="3618049966" sldId="265"/>
            <ac:spMk id="3" creationId="{B5CBD40F-87FB-EEEF-6B1E-DC83D1362B3E}"/>
          </ac:spMkLst>
        </pc:spChg>
        <pc:picChg chg="add del mod">
          <ac:chgData name="Wahid-ul Alam" userId="45141a835d515239" providerId="LiveId" clId="{AE677BFA-37D8-45BC-A632-A9C48AF15690}" dt="2023-04-27T09:51:14.501" v="2001" actId="478"/>
          <ac:picMkLst>
            <pc:docMk/>
            <pc:sldMk cId="3618049966" sldId="265"/>
            <ac:picMk id="5" creationId="{75794E98-9C34-C804-97F0-478FA448AD3F}"/>
          </ac:picMkLst>
        </pc:picChg>
        <pc:picChg chg="add mod ord">
          <ac:chgData name="Wahid-ul Alam" userId="45141a835d515239" providerId="LiveId" clId="{AE677BFA-37D8-45BC-A632-A9C48AF15690}" dt="2023-04-28T03:38:51.299" v="3274" actId="1076"/>
          <ac:picMkLst>
            <pc:docMk/>
            <pc:sldMk cId="3618049966" sldId="265"/>
            <ac:picMk id="7" creationId="{9C0B5074-7EA5-19E0-CE1D-B44787745088}"/>
          </ac:picMkLst>
        </pc:picChg>
      </pc:sldChg>
      <pc:sldChg chg="addSp delSp modSp new mod">
        <pc:chgData name="Wahid-ul Alam" userId="45141a835d515239" providerId="LiveId" clId="{AE677BFA-37D8-45BC-A632-A9C48AF15690}" dt="2023-04-28T03:38:15.321" v="3272" actId="1076"/>
        <pc:sldMkLst>
          <pc:docMk/>
          <pc:sldMk cId="2207749022" sldId="266"/>
        </pc:sldMkLst>
        <pc:spChg chg="mod">
          <ac:chgData name="Wahid-ul Alam" userId="45141a835d515239" providerId="LiveId" clId="{AE677BFA-37D8-45BC-A632-A9C48AF15690}" dt="2023-04-28T03:37:43.670" v="3267"/>
          <ac:spMkLst>
            <pc:docMk/>
            <pc:sldMk cId="2207749022" sldId="266"/>
            <ac:spMk id="2" creationId="{69613A52-2BF4-2167-D7E7-6E6E5AE3723E}"/>
          </ac:spMkLst>
        </pc:spChg>
        <pc:spChg chg="mod ord">
          <ac:chgData name="Wahid-ul Alam" userId="45141a835d515239" providerId="LiveId" clId="{AE677BFA-37D8-45BC-A632-A9C48AF15690}" dt="2023-04-27T17:35:52.991" v="2474" actId="1076"/>
          <ac:spMkLst>
            <pc:docMk/>
            <pc:sldMk cId="2207749022" sldId="266"/>
            <ac:spMk id="3" creationId="{20FB2CD1-8863-DFEA-91EF-95063D7EB0C9}"/>
          </ac:spMkLst>
        </pc:spChg>
        <pc:picChg chg="add mod">
          <ac:chgData name="Wahid-ul Alam" userId="45141a835d515239" providerId="LiveId" clId="{AE677BFA-37D8-45BC-A632-A9C48AF15690}" dt="2023-04-27T09:07:06.139" v="1387"/>
          <ac:picMkLst>
            <pc:docMk/>
            <pc:sldMk cId="2207749022" sldId="266"/>
            <ac:picMk id="4" creationId="{899D6EB6-FB1A-FBC2-0C5E-5ED88053D599}"/>
          </ac:picMkLst>
        </pc:picChg>
        <pc:picChg chg="add del mod ord">
          <ac:chgData name="Wahid-ul Alam" userId="45141a835d515239" providerId="LiveId" clId="{AE677BFA-37D8-45BC-A632-A9C48AF15690}" dt="2023-04-27T17:34:38.921" v="2317" actId="478"/>
          <ac:picMkLst>
            <pc:docMk/>
            <pc:sldMk cId="2207749022" sldId="266"/>
            <ac:picMk id="5" creationId="{721791D0-ED59-17DD-E7C2-719850B4680F}"/>
          </ac:picMkLst>
        </pc:picChg>
        <pc:picChg chg="add mod">
          <ac:chgData name="Wahid-ul Alam" userId="45141a835d515239" providerId="LiveId" clId="{AE677BFA-37D8-45BC-A632-A9C48AF15690}" dt="2023-04-28T03:38:15.321" v="3272" actId="1076"/>
          <ac:picMkLst>
            <pc:docMk/>
            <pc:sldMk cId="2207749022" sldId="266"/>
            <ac:picMk id="5122" creationId="{D12938F8-F17F-EE86-8BA8-9EEDF20B8D85}"/>
          </ac:picMkLst>
        </pc:picChg>
      </pc:sldChg>
      <pc:sldChg chg="modSp new mod">
        <pc:chgData name="Wahid-ul Alam" userId="45141a835d515239" providerId="LiveId" clId="{AE677BFA-37D8-45BC-A632-A9C48AF15690}" dt="2023-04-28T03:37:43.670" v="3267"/>
        <pc:sldMkLst>
          <pc:docMk/>
          <pc:sldMk cId="3911696182" sldId="267"/>
        </pc:sldMkLst>
        <pc:spChg chg="mod">
          <ac:chgData name="Wahid-ul Alam" userId="45141a835d515239" providerId="LiveId" clId="{AE677BFA-37D8-45BC-A632-A9C48AF15690}" dt="2023-04-28T03:37:43.670" v="3267"/>
          <ac:spMkLst>
            <pc:docMk/>
            <pc:sldMk cId="3911696182" sldId="267"/>
            <ac:spMk id="2" creationId="{BAC71F97-9072-5DB8-BEC2-4F537F597DF5}"/>
          </ac:spMkLst>
        </pc:spChg>
        <pc:spChg chg="mod">
          <ac:chgData name="Wahid-ul Alam" userId="45141a835d515239" providerId="LiveId" clId="{AE677BFA-37D8-45BC-A632-A9C48AF15690}" dt="2023-04-28T03:37:43.670" v="3267"/>
          <ac:spMkLst>
            <pc:docMk/>
            <pc:sldMk cId="3911696182" sldId="267"/>
            <ac:spMk id="3" creationId="{550CAC1B-304A-ABF4-A030-CAF3954C7E96}"/>
          </ac:spMkLst>
        </pc:spChg>
      </pc:sldChg>
      <pc:sldChg chg="addSp delSp modSp new mod">
        <pc:chgData name="Wahid-ul Alam" userId="45141a835d515239" providerId="LiveId" clId="{AE677BFA-37D8-45BC-A632-A9C48AF15690}" dt="2023-04-28T03:37:43.670" v="3267"/>
        <pc:sldMkLst>
          <pc:docMk/>
          <pc:sldMk cId="259531916" sldId="268"/>
        </pc:sldMkLst>
        <pc:spChg chg="mod">
          <ac:chgData name="Wahid-ul Alam" userId="45141a835d515239" providerId="LiveId" clId="{AE677BFA-37D8-45BC-A632-A9C48AF15690}" dt="2023-04-28T03:37:43.670" v="3267"/>
          <ac:spMkLst>
            <pc:docMk/>
            <pc:sldMk cId="259531916" sldId="268"/>
            <ac:spMk id="2" creationId="{28A3585D-EB92-5DD1-56C4-7B751F4AD439}"/>
          </ac:spMkLst>
        </pc:spChg>
        <pc:spChg chg="del mod">
          <ac:chgData name="Wahid-ul Alam" userId="45141a835d515239" providerId="LiveId" clId="{AE677BFA-37D8-45BC-A632-A9C48AF15690}" dt="2023-04-27T09:24:22.241" v="1599" actId="478"/>
          <ac:spMkLst>
            <pc:docMk/>
            <pc:sldMk cId="259531916" sldId="268"/>
            <ac:spMk id="3" creationId="{732E8C97-F02F-ADA4-E7D6-3B3F9670BAE0}"/>
          </ac:spMkLst>
        </pc:spChg>
        <pc:spChg chg="add mod">
          <ac:chgData name="Wahid-ul Alam" userId="45141a835d515239" providerId="LiveId" clId="{AE677BFA-37D8-45BC-A632-A9C48AF15690}" dt="2023-04-28T03:37:43.670" v="3267"/>
          <ac:spMkLst>
            <pc:docMk/>
            <pc:sldMk cId="259531916" sldId="268"/>
            <ac:spMk id="5" creationId="{7B2E8630-4AC8-6568-BCFF-2A27E669C44C}"/>
          </ac:spMkLst>
        </pc:spChg>
      </pc:sldChg>
      <pc:sldChg chg="modSp new mod">
        <pc:chgData name="Wahid-ul Alam" userId="45141a835d515239" providerId="LiveId" clId="{AE677BFA-37D8-45BC-A632-A9C48AF15690}" dt="2023-04-28T03:37:43.670" v="3267"/>
        <pc:sldMkLst>
          <pc:docMk/>
          <pc:sldMk cId="247479737" sldId="269"/>
        </pc:sldMkLst>
        <pc:spChg chg="mod">
          <ac:chgData name="Wahid-ul Alam" userId="45141a835d515239" providerId="LiveId" clId="{AE677BFA-37D8-45BC-A632-A9C48AF15690}" dt="2023-04-28T03:37:43.670" v="3267"/>
          <ac:spMkLst>
            <pc:docMk/>
            <pc:sldMk cId="247479737" sldId="269"/>
            <ac:spMk id="2" creationId="{9AD11AF5-A4A3-FF05-C5DB-4A0E23FA7820}"/>
          </ac:spMkLst>
        </pc:spChg>
        <pc:spChg chg="mod">
          <ac:chgData name="Wahid-ul Alam" userId="45141a835d515239" providerId="LiveId" clId="{AE677BFA-37D8-45BC-A632-A9C48AF15690}" dt="2023-04-28T03:37:43.670" v="3267"/>
          <ac:spMkLst>
            <pc:docMk/>
            <pc:sldMk cId="247479737" sldId="269"/>
            <ac:spMk id="3" creationId="{AD74E31D-5C31-DCDB-DC0D-89EE350D64E6}"/>
          </ac:spMkLst>
        </pc:spChg>
      </pc:sldChg>
      <pc:sldChg chg="modSp new mod">
        <pc:chgData name="Wahid-ul Alam" userId="45141a835d515239" providerId="LiveId" clId="{AE677BFA-37D8-45BC-A632-A9C48AF15690}" dt="2023-04-28T03:37:43.670" v="3267"/>
        <pc:sldMkLst>
          <pc:docMk/>
          <pc:sldMk cId="2204422812" sldId="270"/>
        </pc:sldMkLst>
        <pc:spChg chg="mod">
          <ac:chgData name="Wahid-ul Alam" userId="45141a835d515239" providerId="LiveId" clId="{AE677BFA-37D8-45BC-A632-A9C48AF15690}" dt="2023-04-28T03:37:43.670" v="3267"/>
          <ac:spMkLst>
            <pc:docMk/>
            <pc:sldMk cId="2204422812" sldId="270"/>
            <ac:spMk id="2" creationId="{7F8EFBAD-3A63-54F6-CDD6-92920922FA90}"/>
          </ac:spMkLst>
        </pc:spChg>
        <pc:spChg chg="mod">
          <ac:chgData name="Wahid-ul Alam" userId="45141a835d515239" providerId="LiveId" clId="{AE677BFA-37D8-45BC-A632-A9C48AF15690}" dt="2023-04-28T03:37:43.670" v="3267"/>
          <ac:spMkLst>
            <pc:docMk/>
            <pc:sldMk cId="2204422812" sldId="270"/>
            <ac:spMk id="3" creationId="{C3E1E06A-B6BE-2D3A-1CBB-D1B3002BD26B}"/>
          </ac:spMkLst>
        </pc:spChg>
      </pc:sldChg>
      <pc:sldChg chg="modSp new mod">
        <pc:chgData name="Wahid-ul Alam" userId="45141a835d515239" providerId="LiveId" clId="{AE677BFA-37D8-45BC-A632-A9C48AF15690}" dt="2023-04-28T03:37:43.933" v="3269" actId="27636"/>
        <pc:sldMkLst>
          <pc:docMk/>
          <pc:sldMk cId="1144994358" sldId="271"/>
        </pc:sldMkLst>
        <pc:spChg chg="mod">
          <ac:chgData name="Wahid-ul Alam" userId="45141a835d515239" providerId="LiveId" clId="{AE677BFA-37D8-45BC-A632-A9C48AF15690}" dt="2023-04-28T03:37:43.670" v="3267"/>
          <ac:spMkLst>
            <pc:docMk/>
            <pc:sldMk cId="1144994358" sldId="271"/>
            <ac:spMk id="2" creationId="{F35609AF-1687-C878-8A23-1B914CB325C4}"/>
          </ac:spMkLst>
        </pc:spChg>
        <pc:spChg chg="mod">
          <ac:chgData name="Wahid-ul Alam" userId="45141a835d515239" providerId="LiveId" clId="{AE677BFA-37D8-45BC-A632-A9C48AF15690}" dt="2023-04-28T03:37:43.933" v="3269" actId="27636"/>
          <ac:spMkLst>
            <pc:docMk/>
            <pc:sldMk cId="1144994358" sldId="271"/>
            <ac:spMk id="3" creationId="{3DF5CF9F-8551-1B02-FF5B-5759647D6802}"/>
          </ac:spMkLst>
        </pc:spChg>
      </pc:sldChg>
      <pc:sldChg chg="delSp modSp new mod">
        <pc:chgData name="Wahid-ul Alam" userId="45141a835d515239" providerId="LiveId" clId="{AE677BFA-37D8-45BC-A632-A9C48AF15690}" dt="2023-04-28T03:37:43.670" v="3267"/>
        <pc:sldMkLst>
          <pc:docMk/>
          <pc:sldMk cId="1670721191" sldId="272"/>
        </pc:sldMkLst>
        <pc:spChg chg="del mod">
          <ac:chgData name="Wahid-ul Alam" userId="45141a835d515239" providerId="LiveId" clId="{AE677BFA-37D8-45BC-A632-A9C48AF15690}" dt="2023-04-27T10:09:41.259" v="2273" actId="478"/>
          <ac:spMkLst>
            <pc:docMk/>
            <pc:sldMk cId="1670721191" sldId="272"/>
            <ac:spMk id="2" creationId="{53FB345E-5AE5-6A7C-4960-5BF46A78A28A}"/>
          </ac:spMkLst>
        </pc:spChg>
        <pc:spChg chg="mod">
          <ac:chgData name="Wahid-ul Alam" userId="45141a835d515239" providerId="LiveId" clId="{AE677BFA-37D8-45BC-A632-A9C48AF15690}" dt="2023-04-28T03:37:43.670" v="3267"/>
          <ac:spMkLst>
            <pc:docMk/>
            <pc:sldMk cId="1670721191" sldId="272"/>
            <ac:spMk id="3" creationId="{8CAFB10C-DE79-381A-FFD1-BD33A3F963BF}"/>
          </ac:spMkLst>
        </pc:spChg>
      </pc:sldChg>
      <pc:sldChg chg="delSp modSp new mod">
        <pc:chgData name="Wahid-ul Alam" userId="45141a835d515239" providerId="LiveId" clId="{AE677BFA-37D8-45BC-A632-A9C48AF15690}" dt="2023-04-28T03:37:43.670" v="3267"/>
        <pc:sldMkLst>
          <pc:docMk/>
          <pc:sldMk cId="1368975324" sldId="273"/>
        </pc:sldMkLst>
        <pc:spChg chg="del">
          <ac:chgData name="Wahid-ul Alam" userId="45141a835d515239" providerId="LiveId" clId="{AE677BFA-37D8-45BC-A632-A9C48AF15690}" dt="2023-04-27T10:09:32.638" v="2271" actId="478"/>
          <ac:spMkLst>
            <pc:docMk/>
            <pc:sldMk cId="1368975324" sldId="273"/>
            <ac:spMk id="2" creationId="{91403BE7-4C1E-F631-3E4F-C9D22FD5FCF0}"/>
          </ac:spMkLst>
        </pc:spChg>
        <pc:spChg chg="mod">
          <ac:chgData name="Wahid-ul Alam" userId="45141a835d515239" providerId="LiveId" clId="{AE677BFA-37D8-45BC-A632-A9C48AF15690}" dt="2023-04-28T03:37:43.670" v="3267"/>
          <ac:spMkLst>
            <pc:docMk/>
            <pc:sldMk cId="1368975324" sldId="273"/>
            <ac:spMk id="3" creationId="{AB91FFA3-D703-32D4-284B-67DB9D44E9AF}"/>
          </ac:spMkLst>
        </pc:spChg>
      </pc:sldChg>
      <pc:sldChg chg="addSp delSp modSp new mod">
        <pc:chgData name="Wahid-ul Alam" userId="45141a835d515239" providerId="LiveId" clId="{AE677BFA-37D8-45BC-A632-A9C48AF15690}" dt="2023-04-28T03:37:43.949" v="3270" actId="27636"/>
        <pc:sldMkLst>
          <pc:docMk/>
          <pc:sldMk cId="370319931" sldId="274"/>
        </pc:sldMkLst>
        <pc:spChg chg="mod">
          <ac:chgData name="Wahid-ul Alam" userId="45141a835d515239" providerId="LiveId" clId="{AE677BFA-37D8-45BC-A632-A9C48AF15690}" dt="2023-04-28T03:37:43.670" v="3267"/>
          <ac:spMkLst>
            <pc:docMk/>
            <pc:sldMk cId="370319931" sldId="274"/>
            <ac:spMk id="2" creationId="{1F6D881B-51FC-F265-D006-F87EC90021B7}"/>
          </ac:spMkLst>
        </pc:spChg>
        <pc:spChg chg="add del mod">
          <ac:chgData name="Wahid-ul Alam" userId="45141a835d515239" providerId="LiveId" clId="{AE677BFA-37D8-45BC-A632-A9C48AF15690}" dt="2023-04-28T03:37:43.949" v="3270" actId="27636"/>
          <ac:spMkLst>
            <pc:docMk/>
            <pc:sldMk cId="370319931" sldId="274"/>
            <ac:spMk id="3" creationId="{7162A9E8-CB1D-9840-7AB0-56A76B116FC1}"/>
          </ac:spMkLst>
        </pc:spChg>
        <pc:spChg chg="add del mod">
          <ac:chgData name="Wahid-ul Alam" userId="45141a835d515239" providerId="LiveId" clId="{AE677BFA-37D8-45BC-A632-A9C48AF15690}" dt="2023-04-27T09:57:08.295" v="2050"/>
          <ac:spMkLst>
            <pc:docMk/>
            <pc:sldMk cId="370319931" sldId="274"/>
            <ac:spMk id="4" creationId="{7A526EFE-5E86-6B01-99DC-2D29FF515166}"/>
          </ac:spMkLst>
        </pc:spChg>
      </pc:sldChg>
      <pc:sldChg chg="addSp delSp modSp new mod">
        <pc:chgData name="Wahid-ul Alam" userId="45141a835d515239" providerId="LiveId" clId="{AE677BFA-37D8-45BC-A632-A9C48AF15690}" dt="2023-04-28T02:53:37.089" v="2822" actId="478"/>
        <pc:sldMkLst>
          <pc:docMk/>
          <pc:sldMk cId="3778735648" sldId="275"/>
        </pc:sldMkLst>
        <pc:spChg chg="del mod">
          <ac:chgData name="Wahid-ul Alam" userId="45141a835d515239" providerId="LiveId" clId="{AE677BFA-37D8-45BC-A632-A9C48AF15690}" dt="2023-04-28T02:53:27.416" v="2819" actId="478"/>
          <ac:spMkLst>
            <pc:docMk/>
            <pc:sldMk cId="3778735648" sldId="275"/>
            <ac:spMk id="2" creationId="{2EB95D74-6DDF-0086-10A3-90A5284F32AC}"/>
          </ac:spMkLst>
        </pc:spChg>
        <pc:spChg chg="del mod">
          <ac:chgData name="Wahid-ul Alam" userId="45141a835d515239" providerId="LiveId" clId="{AE677BFA-37D8-45BC-A632-A9C48AF15690}" dt="2023-04-28T02:53:35.230" v="2821" actId="478"/>
          <ac:spMkLst>
            <pc:docMk/>
            <pc:sldMk cId="3778735648" sldId="275"/>
            <ac:spMk id="3" creationId="{2D06C356-75CF-C7A1-3392-3BB5820D5D1E}"/>
          </ac:spMkLst>
        </pc:spChg>
        <pc:spChg chg="add del mod">
          <ac:chgData name="Wahid-ul Alam" userId="45141a835d515239" providerId="LiveId" clId="{AE677BFA-37D8-45BC-A632-A9C48AF15690}" dt="2023-04-28T02:53:32.189" v="2820" actId="478"/>
          <ac:spMkLst>
            <pc:docMk/>
            <pc:sldMk cId="3778735648" sldId="275"/>
            <ac:spMk id="5" creationId="{368479A3-2BFC-3F23-35B4-7984B741651A}"/>
          </ac:spMkLst>
        </pc:spChg>
        <pc:spChg chg="add del mod">
          <ac:chgData name="Wahid-ul Alam" userId="45141a835d515239" providerId="LiveId" clId="{AE677BFA-37D8-45BC-A632-A9C48AF15690}" dt="2023-04-28T02:53:37.089" v="2822" actId="478"/>
          <ac:spMkLst>
            <pc:docMk/>
            <pc:sldMk cId="3778735648" sldId="275"/>
            <ac:spMk id="7" creationId="{01358069-6BCC-7803-EC26-E4C4515B3868}"/>
          </ac:spMkLst>
        </pc:spChg>
      </pc:sldChg>
      <pc:sldChg chg="addSp modSp new mod">
        <pc:chgData name="Wahid-ul Alam" userId="45141a835d515239" providerId="LiveId" clId="{AE677BFA-37D8-45BC-A632-A9C48AF15690}" dt="2023-04-28T03:37:43.670" v="3267"/>
        <pc:sldMkLst>
          <pc:docMk/>
          <pc:sldMk cId="1685987215" sldId="276"/>
        </pc:sldMkLst>
        <pc:spChg chg="mod">
          <ac:chgData name="Wahid-ul Alam" userId="45141a835d515239" providerId="LiveId" clId="{AE677BFA-37D8-45BC-A632-A9C48AF15690}" dt="2023-04-28T03:37:43.670" v="3267"/>
          <ac:spMkLst>
            <pc:docMk/>
            <pc:sldMk cId="1685987215" sldId="276"/>
            <ac:spMk id="2" creationId="{3E15C75A-612F-DB6A-9C6C-B44844026BA2}"/>
          </ac:spMkLst>
        </pc:spChg>
        <pc:spChg chg="mod">
          <ac:chgData name="Wahid-ul Alam" userId="45141a835d515239" providerId="LiveId" clId="{AE677BFA-37D8-45BC-A632-A9C48AF15690}" dt="2023-04-28T03:37:43.670" v="3267"/>
          <ac:spMkLst>
            <pc:docMk/>
            <pc:sldMk cId="1685987215" sldId="276"/>
            <ac:spMk id="3" creationId="{79F2C7A0-CE7D-AEC1-8C91-E34466076D3C}"/>
          </ac:spMkLst>
        </pc:spChg>
        <pc:picChg chg="add mod">
          <ac:chgData name="Wahid-ul Alam" userId="45141a835d515239" providerId="LiveId" clId="{AE677BFA-37D8-45BC-A632-A9C48AF15690}" dt="2023-04-27T16:45:45.287" v="2312" actId="1076"/>
          <ac:picMkLst>
            <pc:docMk/>
            <pc:sldMk cId="1685987215" sldId="276"/>
            <ac:picMk id="4098" creationId="{481DDAD5-46F3-A71D-B796-94FE34CC99A3}"/>
          </ac:picMkLst>
        </pc:picChg>
        <pc:picChg chg="add mod">
          <ac:chgData name="Wahid-ul Alam" userId="45141a835d515239" providerId="LiveId" clId="{AE677BFA-37D8-45BC-A632-A9C48AF15690}" dt="2023-04-27T16:46:07.010" v="2316" actId="1076"/>
          <ac:picMkLst>
            <pc:docMk/>
            <pc:sldMk cId="1685987215" sldId="276"/>
            <ac:picMk id="4100" creationId="{2CF103B6-4626-DB50-24FE-072BE53899B6}"/>
          </ac:picMkLst>
        </pc:picChg>
      </pc:sldChg>
      <pc:sldChg chg="new del">
        <pc:chgData name="Wahid-ul Alam" userId="45141a835d515239" providerId="LiveId" clId="{AE677BFA-37D8-45BC-A632-A9C48AF15690}" dt="2023-04-28T04:24:37.981" v="3276" actId="680"/>
        <pc:sldMkLst>
          <pc:docMk/>
          <pc:sldMk cId="1653998881" sldId="277"/>
        </pc:sldMkLst>
      </pc:sldChg>
      <pc:sldChg chg="modSp new mod">
        <pc:chgData name="Wahid-ul Alam" userId="45141a835d515239" providerId="LiveId" clId="{AE677BFA-37D8-45BC-A632-A9C48AF15690}" dt="2023-04-28T09:03:12.376" v="3424" actId="20577"/>
        <pc:sldMkLst>
          <pc:docMk/>
          <pc:sldMk cId="2328845116" sldId="277"/>
        </pc:sldMkLst>
        <pc:spChg chg="mod">
          <ac:chgData name="Wahid-ul Alam" userId="45141a835d515239" providerId="LiveId" clId="{AE677BFA-37D8-45BC-A632-A9C48AF15690}" dt="2023-04-28T09:02:20.258" v="3327" actId="20577"/>
          <ac:spMkLst>
            <pc:docMk/>
            <pc:sldMk cId="2328845116" sldId="277"/>
            <ac:spMk id="2" creationId="{B4E5DECB-F451-E858-CA6E-A5DA24670FEF}"/>
          </ac:spMkLst>
        </pc:spChg>
        <pc:spChg chg="mod">
          <ac:chgData name="Wahid-ul Alam" userId="45141a835d515239" providerId="LiveId" clId="{AE677BFA-37D8-45BC-A632-A9C48AF15690}" dt="2023-04-28T09:03:12.376" v="3424" actId="20577"/>
          <ac:spMkLst>
            <pc:docMk/>
            <pc:sldMk cId="2328845116" sldId="277"/>
            <ac:spMk id="3" creationId="{92143DE7-29F2-2D12-430F-E23B41B99EA5}"/>
          </ac:spMkLst>
        </pc:spChg>
      </pc:sldChg>
      <pc:sldMasterChg chg="addSldLayout">
        <pc:chgData name="Wahid-ul Alam" userId="45141a835d515239" providerId="LiveId" clId="{AE677BFA-37D8-45BC-A632-A9C48AF15690}" dt="2023-04-27T03:43:50.148" v="0" actId="680"/>
        <pc:sldMasterMkLst>
          <pc:docMk/>
          <pc:sldMasterMk cId="2417402321" sldId="2147483648"/>
        </pc:sldMasterMkLst>
        <pc:sldLayoutChg chg="add">
          <pc:chgData name="Wahid-ul Alam" userId="45141a835d515239" providerId="LiveId" clId="{AE677BFA-37D8-45BC-A632-A9C48AF15690}" dt="2023-04-27T03:43:50.148" v="0" actId="680"/>
          <pc:sldLayoutMkLst>
            <pc:docMk/>
            <pc:sldMasterMk cId="2417402321" sldId="2147483648"/>
            <pc:sldLayoutMk cId="4006024222" sldId="214748364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8BDA8-8C01-4292-8AAD-241D22C04EA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225344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8BDA8-8C01-4292-8AAD-241D22C04EA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317196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8BDA8-8C01-4292-8AAD-241D22C04EA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4089835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8BDA8-8C01-4292-8AAD-241D22C04EA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FD452-FB6E-4F12-91D3-AFAC39F1F56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5312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8BDA8-8C01-4292-8AAD-241D22C04EA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48915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B8BDA8-8C01-4292-8AAD-241D22C04EA4}"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440044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B8BDA8-8C01-4292-8AAD-241D22C04EA4}"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310654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8BDA8-8C01-4292-8AAD-241D22C04EA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2609265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8BDA8-8C01-4292-8AAD-241D22C04EA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1244469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F99E-9D49-4AD5-5B53-3142ADA823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6D7514-BA4B-7873-8931-77AB4D73D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305B9-C153-87F5-44A2-56BD3165CA24}"/>
              </a:ext>
            </a:extLst>
          </p:cNvPr>
          <p:cNvSpPr>
            <a:spLocks noGrp="1"/>
          </p:cNvSpPr>
          <p:nvPr>
            <p:ph type="dt" sz="half" idx="10"/>
          </p:nvPr>
        </p:nvSpPr>
        <p:spPr/>
        <p:txBody>
          <a:bodyPr/>
          <a:lstStyle/>
          <a:p>
            <a:fld id="{E1417A28-2A07-46EB-9B07-4A7B2B268AEB}" type="datetimeFigureOut">
              <a:rPr lang="en-IN" smtClean="0"/>
              <a:t>27-04-2023</a:t>
            </a:fld>
            <a:endParaRPr lang="en-IN"/>
          </a:p>
        </p:txBody>
      </p:sp>
      <p:sp>
        <p:nvSpPr>
          <p:cNvPr id="5" name="Footer Placeholder 4">
            <a:extLst>
              <a:ext uri="{FF2B5EF4-FFF2-40B4-BE49-F238E27FC236}">
                <a16:creationId xmlns:a16="http://schemas.microsoft.com/office/drawing/2014/main" id="{0535FFAA-55BA-0689-192D-CFCAAB9A5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F4C27F-BE02-90E7-18D9-20E719D15C65}"/>
              </a:ext>
            </a:extLst>
          </p:cNvPr>
          <p:cNvSpPr>
            <a:spLocks noGrp="1"/>
          </p:cNvSpPr>
          <p:nvPr>
            <p:ph type="sldNum" sz="quarter" idx="12"/>
          </p:nvPr>
        </p:nvSpPr>
        <p:spPr/>
        <p:txBody>
          <a:bodyPr/>
          <a:lstStyle/>
          <a:p>
            <a:fld id="{D266D24F-B755-4A12-95F9-379B5B1294E9}" type="slidenum">
              <a:rPr lang="en-IN" smtClean="0"/>
              <a:t>‹#›</a:t>
            </a:fld>
            <a:endParaRPr lang="en-IN"/>
          </a:p>
        </p:txBody>
      </p:sp>
    </p:spTree>
    <p:extLst>
      <p:ext uri="{BB962C8B-B14F-4D97-AF65-F5344CB8AC3E}">
        <p14:creationId xmlns:p14="http://schemas.microsoft.com/office/powerpoint/2010/main" val="391282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8BDA8-8C01-4292-8AAD-241D22C04EA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18500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8BDA8-8C01-4292-8AAD-241D22C04EA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411838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B8BDA8-8C01-4292-8AAD-241D22C04EA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415924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B8BDA8-8C01-4292-8AAD-241D22C04EA4}"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191169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B8BDA8-8C01-4292-8AAD-241D22C04EA4}"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115373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AB8BDA8-8C01-4292-8AAD-241D22C04EA4}" type="datetimeFigureOut">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313317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8BDA8-8C01-4292-8AAD-241D22C04EA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394175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8BDA8-8C01-4292-8AAD-241D22C04EA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FD452-FB6E-4F12-91D3-AFAC39F1F564}" type="slidenum">
              <a:rPr lang="en-IN" smtClean="0"/>
              <a:t>‹#›</a:t>
            </a:fld>
            <a:endParaRPr lang="en-IN"/>
          </a:p>
        </p:txBody>
      </p:sp>
    </p:spTree>
    <p:extLst>
      <p:ext uri="{BB962C8B-B14F-4D97-AF65-F5344CB8AC3E}">
        <p14:creationId xmlns:p14="http://schemas.microsoft.com/office/powerpoint/2010/main" val="230452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AB8BDA8-8C01-4292-8AAD-241D22C04EA4}" type="datetimeFigureOut">
              <a:rPr lang="en-IN" smtClean="0"/>
              <a:t>27-04-2023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EEFD452-FB6E-4F12-91D3-AFAC39F1F564}" type="slidenum">
              <a:rPr lang="en-IN" smtClean="0"/>
              <a:t>‹#›</a:t>
            </a:fld>
            <a:endParaRPr lang="en-IN"/>
          </a:p>
        </p:txBody>
      </p:sp>
    </p:spTree>
    <p:extLst>
      <p:ext uri="{BB962C8B-B14F-4D97-AF65-F5344CB8AC3E}">
        <p14:creationId xmlns:p14="http://schemas.microsoft.com/office/powerpoint/2010/main" val="513991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F8B1-ACF6-6EFE-66CD-CDE885865A07}"/>
              </a:ext>
            </a:extLst>
          </p:cNvPr>
          <p:cNvSpPr>
            <a:spLocks noGrp="1"/>
          </p:cNvSpPr>
          <p:nvPr>
            <p:ph type="ctrTitle"/>
          </p:nvPr>
        </p:nvSpPr>
        <p:spPr>
          <a:xfrm>
            <a:off x="1751012" y="993059"/>
            <a:ext cx="8689976" cy="1615922"/>
          </a:xfrm>
        </p:spPr>
        <p:txBody>
          <a:bodyPr>
            <a:normAutofit/>
          </a:bodyPr>
          <a:lstStyle/>
          <a:p>
            <a:r>
              <a:rPr lang="en-IN" sz="2800" b="1" dirty="0">
                <a:solidFill>
                  <a:schemeClr val="accent1"/>
                </a:solidFill>
                <a:latin typeface="Times New Roman" panose="02020603050405020304" pitchFamily="18" charset="0"/>
                <a:cs typeface="Times New Roman" panose="02020603050405020304" pitchFamily="18" charset="0"/>
              </a:rPr>
              <a:t>Database Management system for an efficient storage model of 16S metagenomics data</a:t>
            </a:r>
            <a:endParaRPr lang="en-IN" sz="2800" dirty="0">
              <a:solidFill>
                <a:schemeClr val="accent1"/>
              </a:solidFill>
            </a:endParaRPr>
          </a:p>
        </p:txBody>
      </p:sp>
      <p:sp>
        <p:nvSpPr>
          <p:cNvPr id="3" name="Subtitle 2">
            <a:extLst>
              <a:ext uri="{FF2B5EF4-FFF2-40B4-BE49-F238E27FC236}">
                <a16:creationId xmlns:a16="http://schemas.microsoft.com/office/drawing/2014/main" id="{D2206770-BC5F-4F68-0979-E1E497537468}"/>
              </a:ext>
            </a:extLst>
          </p:cNvPr>
          <p:cNvSpPr>
            <a:spLocks noGrp="1"/>
          </p:cNvSpPr>
          <p:nvPr>
            <p:ph type="subTitle" idx="1"/>
          </p:nvPr>
        </p:nvSpPr>
        <p:spPr>
          <a:xfrm>
            <a:off x="1563329" y="2815456"/>
            <a:ext cx="9515886" cy="3049485"/>
          </a:xfrm>
        </p:spPr>
        <p:txBody>
          <a:bodyPr>
            <a:normAutofit fontScale="55000" lnSpcReduction="20000"/>
          </a:bodyPr>
          <a:lstStyle/>
          <a:p>
            <a:pPr algn="ctr">
              <a:lnSpc>
                <a:spcPct val="115000"/>
              </a:lnSpc>
              <a:spcAft>
                <a:spcPts val="1000"/>
              </a:spcAft>
            </a:pPr>
            <a:r>
              <a:rPr lang="en-IN" sz="2800" dirty="0">
                <a:latin typeface="Times New Roman" panose="02020603050405020304" pitchFamily="18" charset="0"/>
                <a:cs typeface="Times New Roman" panose="02020603050405020304" pitchFamily="18" charset="0"/>
              </a:rPr>
              <a:t>BY</a:t>
            </a:r>
          </a:p>
          <a:p>
            <a:r>
              <a:rPr lang="en-IN" sz="2800" b="1" dirty="0" err="1">
                <a:solidFill>
                  <a:schemeClr val="accent6">
                    <a:lumMod val="75000"/>
                  </a:schemeClr>
                </a:solidFill>
                <a:latin typeface="Times New Roman" panose="02020603050405020304" pitchFamily="18" charset="0"/>
                <a:cs typeface="Times New Roman" panose="02020603050405020304" pitchFamily="18" charset="0"/>
              </a:rPr>
              <a:t>Wahidul</a:t>
            </a:r>
            <a:r>
              <a:rPr lang="en-IN" sz="2800" b="1" dirty="0">
                <a:solidFill>
                  <a:schemeClr val="accent6">
                    <a:lumMod val="75000"/>
                  </a:schemeClr>
                </a:solidFill>
                <a:latin typeface="Times New Roman" panose="02020603050405020304" pitchFamily="18" charset="0"/>
                <a:cs typeface="Times New Roman" panose="02020603050405020304" pitchFamily="18" charset="0"/>
              </a:rPr>
              <a:t> A. </a:t>
            </a:r>
            <a:r>
              <a:rPr lang="en-IN" sz="2800" b="1" dirty="0" err="1">
                <a:solidFill>
                  <a:schemeClr val="accent6">
                    <a:lumMod val="75000"/>
                  </a:schemeClr>
                </a:solidFill>
                <a:latin typeface="Times New Roman" panose="02020603050405020304" pitchFamily="18" charset="0"/>
                <a:cs typeface="Times New Roman" panose="02020603050405020304" pitchFamily="18" charset="0"/>
              </a:rPr>
              <a:t>Brbhuiya</a:t>
            </a:r>
            <a:endParaRPr lang="en-IN" sz="2800" b="1" dirty="0">
              <a:solidFill>
                <a:schemeClr val="accent6">
                  <a:lumMod val="75000"/>
                </a:schemeClr>
              </a:solidFill>
              <a:latin typeface="Times New Roman" panose="02020603050405020304" pitchFamily="18" charset="0"/>
              <a:cs typeface="Times New Roman" panose="02020603050405020304" pitchFamily="18" charset="0"/>
            </a:endParaRPr>
          </a:p>
          <a:p>
            <a:r>
              <a:rPr lang="en-IN" sz="2800" b="1" dirty="0">
                <a:solidFill>
                  <a:schemeClr val="accent6">
                    <a:lumMod val="75000"/>
                  </a:schemeClr>
                </a:solidFill>
                <a:latin typeface="Times New Roman" panose="02020603050405020304" pitchFamily="18" charset="0"/>
                <a:cs typeface="Times New Roman" panose="02020603050405020304" pitchFamily="18" charset="0"/>
              </a:rPr>
              <a:t>2320900010</a:t>
            </a:r>
          </a:p>
          <a:p>
            <a:r>
              <a:rPr lang="en-IN" sz="2800" b="1"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Under the supervision of </a:t>
            </a:r>
          </a:p>
          <a:p>
            <a:r>
              <a:rPr lang="en-IN" b="1" dirty="0">
                <a:solidFill>
                  <a:schemeClr val="accent6">
                    <a:lumMod val="75000"/>
                  </a:schemeClr>
                </a:solidFill>
                <a:latin typeface="Times New Roman" panose="02020603050405020304" pitchFamily="18" charset="0"/>
                <a:cs typeface="Times New Roman" panose="02020603050405020304" pitchFamily="18" charset="0"/>
              </a:rPr>
              <a:t>Mr. </a:t>
            </a:r>
            <a:r>
              <a:rPr lang="en-IN" b="1" dirty="0" err="1">
                <a:solidFill>
                  <a:schemeClr val="accent6">
                    <a:lumMod val="75000"/>
                  </a:schemeClr>
                </a:solidFill>
                <a:latin typeface="Times New Roman" panose="02020603050405020304" pitchFamily="18" charset="0"/>
                <a:cs typeface="Times New Roman" panose="02020603050405020304" pitchFamily="18" charset="0"/>
              </a:rPr>
              <a:t>Darshit</a:t>
            </a:r>
            <a:r>
              <a:rPr lang="en-IN" b="1" dirty="0">
                <a:solidFill>
                  <a:schemeClr val="accent6">
                    <a:lumMod val="75000"/>
                  </a:schemeClr>
                </a:solidFill>
                <a:latin typeface="Times New Roman" panose="02020603050405020304" pitchFamily="18" charset="0"/>
                <a:cs typeface="Times New Roman" panose="02020603050405020304" pitchFamily="18" charset="0"/>
              </a:rPr>
              <a:t> Patel</a:t>
            </a:r>
            <a:endParaRPr lang="en-IN" sz="2400" b="1" dirty="0">
              <a:solidFill>
                <a:schemeClr val="accent6">
                  <a:lumMod val="75000"/>
                </a:schemeClr>
              </a:solidFill>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Founder of Centenarian Life Science </a:t>
            </a:r>
            <a:r>
              <a:rPr lang="en-IN" sz="2400" b="1" dirty="0" err="1">
                <a:latin typeface="Times New Roman" panose="02020603050405020304" pitchFamily="18" charset="0"/>
                <a:cs typeface="Times New Roman" panose="02020603050405020304" pitchFamily="18" charset="0"/>
              </a:rPr>
              <a:t>Pvt.</a:t>
            </a:r>
            <a:r>
              <a:rPr lang="en-IN" sz="2400"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Lmt</a:t>
            </a:r>
            <a:r>
              <a:rPr lang="en-IN"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798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1FFA3-D703-32D4-284B-67DB9D44E9AF}"/>
              </a:ext>
            </a:extLst>
          </p:cNvPr>
          <p:cNvSpPr>
            <a:spLocks noGrp="1"/>
          </p:cNvSpPr>
          <p:nvPr>
            <p:ph idx="1"/>
          </p:nvPr>
        </p:nvSpPr>
        <p:spPr/>
        <p:txBody>
          <a:bodyPr/>
          <a:lstStyle/>
          <a:p>
            <a:r>
              <a:rPr lang="en-US" dirty="0"/>
              <a:t>Differential Abundance Analysis:</a:t>
            </a:r>
          </a:p>
          <a:p>
            <a:pPr lvl="1"/>
            <a:r>
              <a:rPr lang="en-US" dirty="0"/>
              <a:t>Differential abundance analysis involves comparing the relative abundance of taxa between different groups or conditions.</a:t>
            </a:r>
          </a:p>
          <a:p>
            <a:pPr lvl="1"/>
            <a:r>
              <a:rPr lang="en-US" dirty="0"/>
              <a:t>It can be performed using various statistical methods, such as t-tests, ANOVA, and DESeq2.</a:t>
            </a:r>
          </a:p>
          <a:p>
            <a:pPr lvl="1"/>
            <a:r>
              <a:rPr lang="en-US" dirty="0"/>
              <a:t>Differential abundance analysis can identify taxonomic groups that are significantly enriched or depleted in one group compared to another and can provide insight into the functional and ecological roles of different taxa.</a:t>
            </a:r>
            <a:endParaRPr lang="en-IN" dirty="0"/>
          </a:p>
          <a:p>
            <a:endParaRPr lang="en-IN" dirty="0"/>
          </a:p>
        </p:txBody>
      </p:sp>
    </p:spTree>
    <p:extLst>
      <p:ext uri="{BB962C8B-B14F-4D97-AF65-F5344CB8AC3E}">
        <p14:creationId xmlns:p14="http://schemas.microsoft.com/office/powerpoint/2010/main" val="136897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AFB10C-DE79-381A-FFD1-BD33A3F963BF}"/>
              </a:ext>
            </a:extLst>
          </p:cNvPr>
          <p:cNvSpPr>
            <a:spLocks noGrp="1"/>
          </p:cNvSpPr>
          <p:nvPr>
            <p:ph idx="1"/>
          </p:nvPr>
        </p:nvSpPr>
        <p:spPr/>
        <p:txBody>
          <a:bodyPr>
            <a:normAutofit/>
          </a:bodyPr>
          <a:lstStyle/>
          <a:p>
            <a:r>
              <a:rPr lang="en-IN" dirty="0"/>
              <a:t>Diversity Indices:</a:t>
            </a:r>
          </a:p>
          <a:p>
            <a:pPr lvl="1"/>
            <a:r>
              <a:rPr lang="en-US" dirty="0"/>
              <a:t>Alpha diversity refers to the diversity within a single sample or community.</a:t>
            </a:r>
          </a:p>
          <a:p>
            <a:pPr lvl="1"/>
            <a:r>
              <a:rPr lang="en-US" dirty="0"/>
              <a:t>It is commonly measured using various indices, such as Shannon diversity index, Simpson's diversity index, and Chao1 richness estimator.</a:t>
            </a:r>
          </a:p>
          <a:p>
            <a:pPr lvl="1"/>
            <a:r>
              <a:rPr lang="en-US" dirty="0"/>
              <a:t>Shannon diversity index takes into account both the number of species present and their relative abundance, while Simpson's diversity index emphasizes the dominance of the most abundant species.</a:t>
            </a:r>
          </a:p>
          <a:p>
            <a:pPr lvl="1"/>
            <a:r>
              <a:rPr lang="en-US" dirty="0" err="1"/>
              <a:t>Pielou's</a:t>
            </a:r>
            <a:r>
              <a:rPr lang="en-US" dirty="0"/>
              <a:t> evenness index, also known as </a:t>
            </a:r>
            <a:r>
              <a:rPr lang="en-US" dirty="0" err="1"/>
              <a:t>Pielou's</a:t>
            </a:r>
            <a:r>
              <a:rPr lang="en-US" dirty="0"/>
              <a:t> J or J' index, is a measure of evenness or equitability of species abundance in a community.</a:t>
            </a:r>
          </a:p>
        </p:txBody>
      </p:sp>
    </p:spTree>
    <p:extLst>
      <p:ext uri="{BB962C8B-B14F-4D97-AF65-F5344CB8AC3E}">
        <p14:creationId xmlns:p14="http://schemas.microsoft.com/office/powerpoint/2010/main" val="167072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0E26-25EE-0ECA-88FF-6634E30F7372}"/>
              </a:ext>
            </a:extLst>
          </p:cNvPr>
          <p:cNvSpPr>
            <a:spLocks noGrp="1"/>
          </p:cNvSpPr>
          <p:nvPr>
            <p:ph type="title"/>
          </p:nvPr>
        </p:nvSpPr>
        <p:spPr/>
        <p:txBody>
          <a:bodyPr/>
          <a:lstStyle/>
          <a:p>
            <a:r>
              <a:rPr lang="en-IN" dirty="0"/>
              <a:t>Methods</a:t>
            </a:r>
          </a:p>
        </p:txBody>
      </p:sp>
      <p:sp>
        <p:nvSpPr>
          <p:cNvPr id="3" name="Content Placeholder 2">
            <a:extLst>
              <a:ext uri="{FF2B5EF4-FFF2-40B4-BE49-F238E27FC236}">
                <a16:creationId xmlns:a16="http://schemas.microsoft.com/office/drawing/2014/main" id="{DC54AACC-BE91-2D67-862A-80F4FF22CF2C}"/>
              </a:ext>
            </a:extLst>
          </p:cNvPr>
          <p:cNvSpPr>
            <a:spLocks noGrp="1"/>
          </p:cNvSpPr>
          <p:nvPr>
            <p:ph idx="1"/>
          </p:nvPr>
        </p:nvSpPr>
        <p:spPr/>
        <p:txBody>
          <a:bodyPr/>
          <a:lstStyle/>
          <a:p>
            <a:r>
              <a:rPr lang="en-IN" dirty="0"/>
              <a:t>Front-end</a:t>
            </a:r>
          </a:p>
          <a:p>
            <a:pPr lvl="1"/>
            <a:r>
              <a:rPr lang="en-IN" dirty="0"/>
              <a:t>HTML</a:t>
            </a:r>
          </a:p>
          <a:p>
            <a:pPr lvl="1"/>
            <a:r>
              <a:rPr lang="en-IN" dirty="0"/>
              <a:t>CSS</a:t>
            </a:r>
          </a:p>
          <a:p>
            <a:pPr lvl="1"/>
            <a:r>
              <a:rPr lang="en-IN" dirty="0" err="1"/>
              <a:t>Javascript</a:t>
            </a:r>
            <a:endParaRPr lang="en-IN" dirty="0"/>
          </a:p>
          <a:p>
            <a:r>
              <a:rPr lang="en-IN" dirty="0"/>
              <a:t>Backend</a:t>
            </a:r>
          </a:p>
          <a:p>
            <a:pPr lvl="1"/>
            <a:r>
              <a:rPr lang="en-IN" dirty="0"/>
              <a:t>Flask</a:t>
            </a:r>
          </a:p>
          <a:p>
            <a:r>
              <a:rPr lang="en-IN" dirty="0"/>
              <a:t>Database</a:t>
            </a:r>
          </a:p>
          <a:p>
            <a:pPr lvl="1"/>
            <a:r>
              <a:rPr lang="en-IN" dirty="0"/>
              <a:t>MySQL</a:t>
            </a:r>
          </a:p>
          <a:p>
            <a:endParaRPr lang="en-IN" dirty="0"/>
          </a:p>
        </p:txBody>
      </p:sp>
    </p:spTree>
    <p:extLst>
      <p:ext uri="{BB962C8B-B14F-4D97-AF65-F5344CB8AC3E}">
        <p14:creationId xmlns:p14="http://schemas.microsoft.com/office/powerpoint/2010/main" val="287187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A5E0-CAB3-AC5A-B18F-F52D0BEB24C4}"/>
              </a:ext>
            </a:extLst>
          </p:cNvPr>
          <p:cNvSpPr>
            <a:spLocks noGrp="1"/>
          </p:cNvSpPr>
          <p:nvPr>
            <p:ph type="title"/>
          </p:nvPr>
        </p:nvSpPr>
        <p:spPr/>
        <p:txBody>
          <a:bodyPr/>
          <a:lstStyle/>
          <a:p>
            <a:r>
              <a:rPr lang="en-IN" dirty="0"/>
              <a:t>Workflow</a:t>
            </a:r>
          </a:p>
        </p:txBody>
      </p:sp>
      <p:pic>
        <p:nvPicPr>
          <p:cNvPr id="107" name="Picture 106">
            <a:extLst>
              <a:ext uri="{FF2B5EF4-FFF2-40B4-BE49-F238E27FC236}">
                <a16:creationId xmlns:a16="http://schemas.microsoft.com/office/drawing/2014/main" id="{18D06BD7-7A6E-9B73-0B21-F7FFF106072C}"/>
              </a:ext>
            </a:extLst>
          </p:cNvPr>
          <p:cNvPicPr>
            <a:picLocks noChangeAspect="1"/>
          </p:cNvPicPr>
          <p:nvPr/>
        </p:nvPicPr>
        <p:blipFill>
          <a:blip r:embed="rId2"/>
          <a:stretch>
            <a:fillRect/>
          </a:stretch>
        </p:blipFill>
        <p:spPr>
          <a:xfrm>
            <a:off x="3636217" y="275769"/>
            <a:ext cx="7518584" cy="3547958"/>
          </a:xfrm>
          <a:prstGeom prst="rect">
            <a:avLst/>
          </a:prstGeom>
        </p:spPr>
      </p:pic>
      <p:pic>
        <p:nvPicPr>
          <p:cNvPr id="109" name="Picture 108">
            <a:extLst>
              <a:ext uri="{FF2B5EF4-FFF2-40B4-BE49-F238E27FC236}">
                <a16:creationId xmlns:a16="http://schemas.microsoft.com/office/drawing/2014/main" id="{C16C1913-E096-1D72-50F7-C55C36429778}"/>
              </a:ext>
            </a:extLst>
          </p:cNvPr>
          <p:cNvPicPr>
            <a:picLocks noChangeAspect="1"/>
          </p:cNvPicPr>
          <p:nvPr/>
        </p:nvPicPr>
        <p:blipFill>
          <a:blip r:embed="rId3"/>
          <a:stretch>
            <a:fillRect/>
          </a:stretch>
        </p:blipFill>
        <p:spPr>
          <a:xfrm>
            <a:off x="3529781" y="3852201"/>
            <a:ext cx="7625020" cy="2837317"/>
          </a:xfrm>
          <a:prstGeom prst="rect">
            <a:avLst/>
          </a:prstGeom>
        </p:spPr>
      </p:pic>
    </p:spTree>
    <p:extLst>
      <p:ext uri="{BB962C8B-B14F-4D97-AF65-F5344CB8AC3E}">
        <p14:creationId xmlns:p14="http://schemas.microsoft.com/office/powerpoint/2010/main" val="337641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0B5074-7EA5-19E0-CE1D-B44787745088}"/>
              </a:ext>
            </a:extLst>
          </p:cNvPr>
          <p:cNvPicPr>
            <a:picLocks noChangeAspect="1"/>
          </p:cNvPicPr>
          <p:nvPr/>
        </p:nvPicPr>
        <p:blipFill>
          <a:blip r:embed="rId2"/>
          <a:stretch>
            <a:fillRect/>
          </a:stretch>
        </p:blipFill>
        <p:spPr>
          <a:xfrm>
            <a:off x="3942735" y="1204886"/>
            <a:ext cx="5584723" cy="5166808"/>
          </a:xfrm>
          <a:prstGeom prst="rect">
            <a:avLst/>
          </a:prstGeom>
        </p:spPr>
      </p:pic>
      <p:sp>
        <p:nvSpPr>
          <p:cNvPr id="2" name="Title 1">
            <a:extLst>
              <a:ext uri="{FF2B5EF4-FFF2-40B4-BE49-F238E27FC236}">
                <a16:creationId xmlns:a16="http://schemas.microsoft.com/office/drawing/2014/main" id="{642FD5E9-CFF5-0E89-9B66-123B3D4E2D55}"/>
              </a:ext>
            </a:extLst>
          </p:cNvPr>
          <p:cNvSpPr>
            <a:spLocks noGrp="1"/>
          </p:cNvSpPr>
          <p:nvPr>
            <p:ph type="title"/>
          </p:nvPr>
        </p:nvSpPr>
        <p:spPr>
          <a:xfrm>
            <a:off x="982600" y="97408"/>
            <a:ext cx="10364451" cy="1596177"/>
          </a:xfrm>
        </p:spPr>
        <p:txBody>
          <a:bodyPr/>
          <a:lstStyle/>
          <a:p>
            <a:r>
              <a:rPr lang="en-IN" dirty="0"/>
              <a:t>Database architecture</a:t>
            </a:r>
          </a:p>
        </p:txBody>
      </p:sp>
    </p:spTree>
    <p:extLst>
      <p:ext uri="{BB962C8B-B14F-4D97-AF65-F5344CB8AC3E}">
        <p14:creationId xmlns:p14="http://schemas.microsoft.com/office/powerpoint/2010/main" val="361804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DECB-F451-E858-CA6E-A5DA24670FEF}"/>
              </a:ext>
            </a:extLst>
          </p:cNvPr>
          <p:cNvSpPr>
            <a:spLocks noGrp="1"/>
          </p:cNvSpPr>
          <p:nvPr>
            <p:ph type="title"/>
          </p:nvPr>
        </p:nvSpPr>
        <p:spPr/>
        <p:txBody>
          <a:bodyPr/>
          <a:lstStyle/>
          <a:p>
            <a:r>
              <a:rPr lang="en-IN" dirty="0"/>
              <a:t>Future prospects</a:t>
            </a:r>
          </a:p>
        </p:txBody>
      </p:sp>
      <p:sp>
        <p:nvSpPr>
          <p:cNvPr id="3" name="Content Placeholder 2">
            <a:extLst>
              <a:ext uri="{FF2B5EF4-FFF2-40B4-BE49-F238E27FC236}">
                <a16:creationId xmlns:a16="http://schemas.microsoft.com/office/drawing/2014/main" id="{92143DE7-29F2-2D12-430F-E23B41B99EA5}"/>
              </a:ext>
            </a:extLst>
          </p:cNvPr>
          <p:cNvSpPr>
            <a:spLocks noGrp="1"/>
          </p:cNvSpPr>
          <p:nvPr>
            <p:ph idx="1"/>
          </p:nvPr>
        </p:nvSpPr>
        <p:spPr/>
        <p:txBody>
          <a:bodyPr/>
          <a:lstStyle/>
          <a:p>
            <a:r>
              <a:rPr lang="en-IN" dirty="0"/>
              <a:t>For taxonomic analysis We are planning to add </a:t>
            </a:r>
            <a:r>
              <a:rPr lang="en-IN" dirty="0" err="1"/>
              <a:t>qiime</a:t>
            </a:r>
            <a:r>
              <a:rPr lang="en-IN" dirty="0"/>
              <a:t> pipeline</a:t>
            </a:r>
          </a:p>
          <a:p>
            <a:r>
              <a:rPr lang="en-IN" dirty="0"/>
              <a:t>For disease prediction </a:t>
            </a:r>
          </a:p>
          <a:p>
            <a:endParaRPr lang="en-IN" dirty="0"/>
          </a:p>
        </p:txBody>
      </p:sp>
    </p:spTree>
    <p:extLst>
      <p:ext uri="{BB962C8B-B14F-4D97-AF65-F5344CB8AC3E}">
        <p14:creationId xmlns:p14="http://schemas.microsoft.com/office/powerpoint/2010/main" val="232884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881B-51FC-F265-D006-F87EC90021B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162A9E8-CB1D-9840-7AB0-56A76B116FC1}"/>
              </a:ext>
            </a:extLst>
          </p:cNvPr>
          <p:cNvSpPr>
            <a:spLocks noGrp="1"/>
          </p:cNvSpPr>
          <p:nvPr>
            <p:ph idx="1"/>
          </p:nvPr>
        </p:nvSpPr>
        <p:spPr/>
        <p:txBody>
          <a:bodyPr>
            <a:normAutofit fontScale="85000" lnSpcReduction="20000"/>
          </a:bodyPr>
          <a:lstStyle/>
          <a:p>
            <a:r>
              <a:rPr lang="en-US" dirty="0"/>
              <a:t>The API software is a versatile tool designed not only for lab data management but also for viewing outcomes of 16S taxonomic analysis.</a:t>
            </a:r>
          </a:p>
          <a:p>
            <a:r>
              <a:rPr lang="en-US" dirty="0"/>
              <a:t>The software helps users identify significant differences in the abundance of phylum, genus, and species level, allowing for better understanding of community structure.</a:t>
            </a:r>
          </a:p>
          <a:p>
            <a:r>
              <a:rPr lang="en-US" dirty="0"/>
              <a:t>Alpha diversity indices can be calculated using the software, providing insight into the diversity and evenness of the microbial community.</a:t>
            </a:r>
          </a:p>
          <a:p>
            <a:r>
              <a:rPr lang="en-US" dirty="0"/>
              <a:t>The software provides a link between lab processing for sequencing, making it easy to track and manage samples throughout the analysis process.</a:t>
            </a:r>
          </a:p>
          <a:p>
            <a:r>
              <a:rPr lang="en-US" dirty="0"/>
              <a:t>Interpretation of results is presented in a graphical format, making it easy to visualize the data and identify trends and patterns.</a:t>
            </a:r>
            <a:endParaRPr lang="en-IN" dirty="0"/>
          </a:p>
        </p:txBody>
      </p:sp>
    </p:spTree>
    <p:extLst>
      <p:ext uri="{BB962C8B-B14F-4D97-AF65-F5344CB8AC3E}">
        <p14:creationId xmlns:p14="http://schemas.microsoft.com/office/powerpoint/2010/main" val="370319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73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Gut Microbiome Testing | Gut Health Test Online| Decode Age">
            <a:extLst>
              <a:ext uri="{FF2B5EF4-FFF2-40B4-BE49-F238E27FC236}">
                <a16:creationId xmlns:a16="http://schemas.microsoft.com/office/drawing/2014/main" id="{2CF103B6-4626-DB50-24FE-072BE5389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949" y="2251587"/>
            <a:ext cx="4581832" cy="392537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Gut Microbiome Testing | Gut Health Test Online| Decode Age">
            <a:extLst>
              <a:ext uri="{FF2B5EF4-FFF2-40B4-BE49-F238E27FC236}">
                <a16:creationId xmlns:a16="http://schemas.microsoft.com/office/drawing/2014/main" id="{481DDAD5-46F3-A71D-B796-94FE34CC9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561" y="673816"/>
            <a:ext cx="4854677" cy="47194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15C75A-612F-DB6A-9C6C-B44844026BA2}"/>
              </a:ext>
            </a:extLst>
          </p:cNvPr>
          <p:cNvSpPr>
            <a:spLocks noGrp="1"/>
          </p:cNvSpPr>
          <p:nvPr>
            <p:ph type="title"/>
          </p:nvPr>
        </p:nvSpPr>
        <p:spPr/>
        <p:txBody>
          <a:bodyPr/>
          <a:lstStyle/>
          <a:p>
            <a:r>
              <a:rPr lang="en-IN" dirty="0"/>
              <a:t>Decode Age</a:t>
            </a:r>
          </a:p>
        </p:txBody>
      </p:sp>
      <p:sp>
        <p:nvSpPr>
          <p:cNvPr id="3" name="Content Placeholder 2">
            <a:extLst>
              <a:ext uri="{FF2B5EF4-FFF2-40B4-BE49-F238E27FC236}">
                <a16:creationId xmlns:a16="http://schemas.microsoft.com/office/drawing/2014/main" id="{79F2C7A0-CE7D-AEC1-8C91-E34466076D3C}"/>
              </a:ext>
            </a:extLst>
          </p:cNvPr>
          <p:cNvSpPr>
            <a:spLocks noGrp="1"/>
          </p:cNvSpPr>
          <p:nvPr>
            <p:ph idx="1"/>
          </p:nvPr>
        </p:nvSpPr>
        <p:spPr/>
        <p:txBody>
          <a:bodyPr/>
          <a:lstStyle/>
          <a:p>
            <a:r>
              <a:rPr lang="en-IN" dirty="0"/>
              <a:t>Decode Biome</a:t>
            </a:r>
          </a:p>
        </p:txBody>
      </p:sp>
    </p:spTree>
    <p:extLst>
      <p:ext uri="{BB962C8B-B14F-4D97-AF65-F5344CB8AC3E}">
        <p14:creationId xmlns:p14="http://schemas.microsoft.com/office/powerpoint/2010/main" val="168598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CCAF-104A-C885-04B0-F36CF5D9447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2797406-428E-AE83-5098-DAC42DFA89F1}"/>
              </a:ext>
            </a:extLst>
          </p:cNvPr>
          <p:cNvSpPr>
            <a:spLocks noGrp="1"/>
          </p:cNvSpPr>
          <p:nvPr>
            <p:ph idx="1"/>
          </p:nvPr>
        </p:nvSpPr>
        <p:spPr/>
        <p:txBody>
          <a:bodyPr>
            <a:normAutofit/>
          </a:bodyPr>
          <a:lstStyle/>
          <a:p>
            <a:r>
              <a:rPr lang="en-IN" dirty="0"/>
              <a:t>Proper arrangement of unstructured data for lab protocol</a:t>
            </a:r>
          </a:p>
          <a:p>
            <a:r>
              <a:rPr lang="en-IN" dirty="0"/>
              <a:t>Tracking data that are stored by a single unique barcode for each sample</a:t>
            </a:r>
          </a:p>
          <a:p>
            <a:r>
              <a:rPr lang="en-IN" dirty="0"/>
              <a:t>Connecting bridge for lab-protocol and taxonomic analysis</a:t>
            </a:r>
          </a:p>
          <a:p>
            <a:r>
              <a:rPr lang="en-IN" dirty="0"/>
              <a:t>Comparative study for abundance at different level</a:t>
            </a:r>
          </a:p>
          <a:p>
            <a:endParaRPr lang="en-IN" dirty="0"/>
          </a:p>
        </p:txBody>
      </p:sp>
    </p:spTree>
    <p:extLst>
      <p:ext uri="{BB962C8B-B14F-4D97-AF65-F5344CB8AC3E}">
        <p14:creationId xmlns:p14="http://schemas.microsoft.com/office/powerpoint/2010/main" val="169251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schema of ribosome complex and 16S rRNA gene. The white and grey... |  Download Scientific Diagram">
            <a:extLst>
              <a:ext uri="{FF2B5EF4-FFF2-40B4-BE49-F238E27FC236}">
                <a16:creationId xmlns:a16="http://schemas.microsoft.com/office/drawing/2014/main" id="{D12938F8-F17F-EE86-8BA8-9EEDF20B8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101" y="1626032"/>
            <a:ext cx="7636899" cy="40044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613A52-2BF4-2167-D7E7-6E6E5AE3723E}"/>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20FB2CD1-8863-DFEA-91EF-95063D7EB0C9}"/>
              </a:ext>
            </a:extLst>
          </p:cNvPr>
          <p:cNvSpPr>
            <a:spLocks noGrp="1"/>
          </p:cNvSpPr>
          <p:nvPr>
            <p:ph idx="1"/>
          </p:nvPr>
        </p:nvSpPr>
        <p:spPr>
          <a:xfrm>
            <a:off x="415413" y="2032102"/>
            <a:ext cx="4933335" cy="4351338"/>
          </a:xfrm>
        </p:spPr>
        <p:txBody>
          <a:bodyPr>
            <a:normAutofit/>
          </a:bodyPr>
          <a:lstStyle/>
          <a:p>
            <a:r>
              <a:rPr lang="en-IN" dirty="0"/>
              <a:t>Sample source</a:t>
            </a:r>
          </a:p>
          <a:p>
            <a:r>
              <a:rPr lang="en-IN" dirty="0"/>
              <a:t>16S  Metagenomics Data:</a:t>
            </a:r>
          </a:p>
          <a:p>
            <a:pPr lvl="1"/>
            <a:r>
              <a:rPr lang="en-US" sz="1600" dirty="0"/>
              <a:t>16S metagenomics is a field of microbiology that involves the study of microbial communities using 16S ribosomal RNA (rRNA) gene sequencing. </a:t>
            </a:r>
            <a:endParaRPr lang="en-IN" sz="1600" dirty="0"/>
          </a:p>
          <a:p>
            <a:pPr lvl="1"/>
            <a:r>
              <a:rPr lang="en-US" sz="1600" dirty="0"/>
              <a:t>Microbial communities are complex and diverse, and 16S metagenomics provides a way to study them at a molecular level.</a:t>
            </a:r>
          </a:p>
          <a:p>
            <a:pPr marL="457200" lvl="1" indent="0">
              <a:buNone/>
            </a:pPr>
            <a:endParaRPr lang="en-US" sz="1600" dirty="0"/>
          </a:p>
        </p:txBody>
      </p:sp>
    </p:spTree>
    <p:extLst>
      <p:ext uri="{BB962C8B-B14F-4D97-AF65-F5344CB8AC3E}">
        <p14:creationId xmlns:p14="http://schemas.microsoft.com/office/powerpoint/2010/main" val="220774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1F97-9072-5DB8-BEC2-4F537F597DF5}"/>
              </a:ext>
            </a:extLst>
          </p:cNvPr>
          <p:cNvSpPr>
            <a:spLocks noGrp="1"/>
          </p:cNvSpPr>
          <p:nvPr>
            <p:ph type="title"/>
          </p:nvPr>
        </p:nvSpPr>
        <p:spPr/>
        <p:txBody>
          <a:bodyPr/>
          <a:lstStyle/>
          <a:p>
            <a:r>
              <a:rPr lang="en-IN" dirty="0"/>
              <a:t>Features </a:t>
            </a:r>
            <a:br>
              <a:rPr lang="en-IN" dirty="0"/>
            </a:br>
            <a:endParaRPr lang="en-IN" dirty="0"/>
          </a:p>
        </p:txBody>
      </p:sp>
      <p:sp>
        <p:nvSpPr>
          <p:cNvPr id="3" name="Content Placeholder 2">
            <a:extLst>
              <a:ext uri="{FF2B5EF4-FFF2-40B4-BE49-F238E27FC236}">
                <a16:creationId xmlns:a16="http://schemas.microsoft.com/office/drawing/2014/main" id="{550CAC1B-304A-ABF4-A030-CAF3954C7E96}"/>
              </a:ext>
            </a:extLst>
          </p:cNvPr>
          <p:cNvSpPr>
            <a:spLocks noGrp="1"/>
          </p:cNvSpPr>
          <p:nvPr>
            <p:ph idx="1"/>
          </p:nvPr>
        </p:nvSpPr>
        <p:spPr/>
        <p:txBody>
          <a:bodyPr/>
          <a:lstStyle/>
          <a:p>
            <a:pPr marL="0" indent="0">
              <a:buNone/>
            </a:pPr>
            <a:endParaRPr lang="en-IN" dirty="0"/>
          </a:p>
          <a:p>
            <a:r>
              <a:rPr lang="en-IN" dirty="0"/>
              <a:t>Sign in /signup</a:t>
            </a:r>
          </a:p>
          <a:p>
            <a:r>
              <a:rPr lang="en-IN" dirty="0"/>
              <a:t>Dashboard</a:t>
            </a:r>
          </a:p>
          <a:p>
            <a:r>
              <a:rPr lang="en-IN" dirty="0"/>
              <a:t>Data processing workflow</a:t>
            </a:r>
          </a:p>
          <a:p>
            <a:r>
              <a:rPr lang="en-IN" dirty="0"/>
              <a:t>Report </a:t>
            </a:r>
          </a:p>
          <a:p>
            <a:r>
              <a:rPr lang="en-IN" dirty="0"/>
              <a:t>Visualization </a:t>
            </a:r>
          </a:p>
        </p:txBody>
      </p:sp>
    </p:spTree>
    <p:extLst>
      <p:ext uri="{BB962C8B-B14F-4D97-AF65-F5344CB8AC3E}">
        <p14:creationId xmlns:p14="http://schemas.microsoft.com/office/powerpoint/2010/main" val="3911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585D-EB92-5DD1-56C4-7B751F4AD439}"/>
              </a:ext>
            </a:extLst>
          </p:cNvPr>
          <p:cNvSpPr>
            <a:spLocks noGrp="1"/>
          </p:cNvSpPr>
          <p:nvPr>
            <p:ph type="title"/>
          </p:nvPr>
        </p:nvSpPr>
        <p:spPr/>
        <p:txBody>
          <a:bodyPr/>
          <a:lstStyle/>
          <a:p>
            <a:r>
              <a:rPr lang="en-IN" dirty="0"/>
              <a:t>Sample collection</a:t>
            </a:r>
          </a:p>
        </p:txBody>
      </p:sp>
      <p:sp>
        <p:nvSpPr>
          <p:cNvPr id="5" name="Content Placeholder 4">
            <a:extLst>
              <a:ext uri="{FF2B5EF4-FFF2-40B4-BE49-F238E27FC236}">
                <a16:creationId xmlns:a16="http://schemas.microsoft.com/office/drawing/2014/main" id="{7B2E8630-4AC8-6568-BCFF-2A27E669C44C}"/>
              </a:ext>
            </a:extLst>
          </p:cNvPr>
          <p:cNvSpPr>
            <a:spLocks noGrp="1"/>
          </p:cNvSpPr>
          <p:nvPr>
            <p:ph idx="1"/>
          </p:nvPr>
        </p:nvSpPr>
        <p:spPr/>
        <p:txBody>
          <a:bodyPr/>
          <a:lstStyle/>
          <a:p>
            <a:r>
              <a:rPr lang="en-US" dirty="0"/>
              <a:t>Collect environmental samples from the target site</a:t>
            </a:r>
          </a:p>
          <a:p>
            <a:r>
              <a:rPr lang="en-US" dirty="0"/>
              <a:t>Transfer samples to a sterile container and store them at appropriate conditions (e.g. refrigeration, freezing, etc.)</a:t>
            </a:r>
          </a:p>
          <a:p>
            <a:r>
              <a:rPr lang="en-US" dirty="0"/>
              <a:t>Transport the samples to the lab for further processing</a:t>
            </a:r>
            <a:endParaRPr lang="en-IN" dirty="0"/>
          </a:p>
        </p:txBody>
      </p:sp>
    </p:spTree>
    <p:extLst>
      <p:ext uri="{BB962C8B-B14F-4D97-AF65-F5344CB8AC3E}">
        <p14:creationId xmlns:p14="http://schemas.microsoft.com/office/powerpoint/2010/main" val="25953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1AF5-A4A3-FF05-C5DB-4A0E23FA7820}"/>
              </a:ext>
            </a:extLst>
          </p:cNvPr>
          <p:cNvSpPr>
            <a:spLocks noGrp="1"/>
          </p:cNvSpPr>
          <p:nvPr>
            <p:ph type="title"/>
          </p:nvPr>
        </p:nvSpPr>
        <p:spPr/>
        <p:txBody>
          <a:bodyPr/>
          <a:lstStyle/>
          <a:p>
            <a:r>
              <a:rPr lang="en-IN" dirty="0"/>
              <a:t>DNA Extraction</a:t>
            </a:r>
          </a:p>
        </p:txBody>
      </p:sp>
      <p:sp>
        <p:nvSpPr>
          <p:cNvPr id="3" name="Content Placeholder 2">
            <a:extLst>
              <a:ext uri="{FF2B5EF4-FFF2-40B4-BE49-F238E27FC236}">
                <a16:creationId xmlns:a16="http://schemas.microsoft.com/office/drawing/2014/main" id="{AD74E31D-5C31-DCDB-DC0D-89EE350D64E6}"/>
              </a:ext>
            </a:extLst>
          </p:cNvPr>
          <p:cNvSpPr>
            <a:spLocks noGrp="1"/>
          </p:cNvSpPr>
          <p:nvPr>
            <p:ph idx="1"/>
          </p:nvPr>
        </p:nvSpPr>
        <p:spPr/>
        <p:txBody>
          <a:bodyPr/>
          <a:lstStyle/>
          <a:p>
            <a:r>
              <a:rPr lang="en-US" dirty="0"/>
              <a:t>Homogenize the sample to ensure uniformity</a:t>
            </a:r>
          </a:p>
          <a:p>
            <a:r>
              <a:rPr lang="en-US" dirty="0"/>
              <a:t>Extract DNA using a suitable method such as bead beating, column-based, or enzymatic extraction</a:t>
            </a:r>
          </a:p>
          <a:p>
            <a:r>
              <a:rPr lang="en-US" dirty="0"/>
              <a:t>Purify the DNA to remove contaminants and inhibitors</a:t>
            </a:r>
          </a:p>
          <a:p>
            <a:r>
              <a:rPr lang="en-US" dirty="0"/>
              <a:t>Assess the quality and quantity of the extracted DNA using gel electrophoresis, spectrophotometry or fluorometry.</a:t>
            </a:r>
            <a:endParaRPr lang="en-IN" dirty="0"/>
          </a:p>
        </p:txBody>
      </p:sp>
    </p:spTree>
    <p:extLst>
      <p:ext uri="{BB962C8B-B14F-4D97-AF65-F5344CB8AC3E}">
        <p14:creationId xmlns:p14="http://schemas.microsoft.com/office/powerpoint/2010/main" val="24747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FBAD-3A63-54F6-CDD6-92920922FA90}"/>
              </a:ext>
            </a:extLst>
          </p:cNvPr>
          <p:cNvSpPr>
            <a:spLocks noGrp="1"/>
          </p:cNvSpPr>
          <p:nvPr>
            <p:ph type="title"/>
          </p:nvPr>
        </p:nvSpPr>
        <p:spPr/>
        <p:txBody>
          <a:bodyPr/>
          <a:lstStyle/>
          <a:p>
            <a:r>
              <a:rPr lang="en-IN" dirty="0"/>
              <a:t>Library Preparation</a:t>
            </a:r>
          </a:p>
        </p:txBody>
      </p:sp>
      <p:sp>
        <p:nvSpPr>
          <p:cNvPr id="3" name="Content Placeholder 2">
            <a:extLst>
              <a:ext uri="{FF2B5EF4-FFF2-40B4-BE49-F238E27FC236}">
                <a16:creationId xmlns:a16="http://schemas.microsoft.com/office/drawing/2014/main" id="{C3E1E06A-B6BE-2D3A-1CBB-D1B3002BD26B}"/>
              </a:ext>
            </a:extLst>
          </p:cNvPr>
          <p:cNvSpPr>
            <a:spLocks noGrp="1"/>
          </p:cNvSpPr>
          <p:nvPr>
            <p:ph idx="1"/>
          </p:nvPr>
        </p:nvSpPr>
        <p:spPr/>
        <p:txBody>
          <a:bodyPr/>
          <a:lstStyle/>
          <a:p>
            <a:r>
              <a:rPr lang="en-US" dirty="0"/>
              <a:t>Fragment the purified DNA to suitable sizes using physical or enzymatic methods</a:t>
            </a:r>
          </a:p>
          <a:p>
            <a:r>
              <a:rPr lang="en-US" dirty="0"/>
              <a:t>Add adapter sequences to the ends of the DNA fragments</a:t>
            </a:r>
          </a:p>
          <a:p>
            <a:r>
              <a:rPr lang="en-US" dirty="0"/>
              <a:t>Amplify the fragments using PCR or other suitable methods</a:t>
            </a:r>
          </a:p>
          <a:p>
            <a:r>
              <a:rPr lang="en-US" dirty="0"/>
              <a:t>Purify and size-select the amplified fragments to ensure proper size distribution</a:t>
            </a:r>
          </a:p>
          <a:p>
            <a:r>
              <a:rPr lang="en-US" dirty="0"/>
              <a:t>Verify the quality and quantity of the prepared libraries using techniques such as Qubit, Bioanalyzer, or qPCR.</a:t>
            </a:r>
            <a:endParaRPr lang="en-IN" dirty="0"/>
          </a:p>
        </p:txBody>
      </p:sp>
    </p:spTree>
    <p:extLst>
      <p:ext uri="{BB962C8B-B14F-4D97-AF65-F5344CB8AC3E}">
        <p14:creationId xmlns:p14="http://schemas.microsoft.com/office/powerpoint/2010/main" val="220442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09AF-1687-C878-8A23-1B914CB325C4}"/>
              </a:ext>
            </a:extLst>
          </p:cNvPr>
          <p:cNvSpPr>
            <a:spLocks noGrp="1"/>
          </p:cNvSpPr>
          <p:nvPr>
            <p:ph type="title"/>
          </p:nvPr>
        </p:nvSpPr>
        <p:spPr/>
        <p:txBody>
          <a:bodyPr/>
          <a:lstStyle/>
          <a:p>
            <a:r>
              <a:rPr lang="en-IN" dirty="0"/>
              <a:t>Taxonomic Analysis</a:t>
            </a:r>
          </a:p>
        </p:txBody>
      </p:sp>
      <p:sp>
        <p:nvSpPr>
          <p:cNvPr id="3" name="Content Placeholder 2">
            <a:extLst>
              <a:ext uri="{FF2B5EF4-FFF2-40B4-BE49-F238E27FC236}">
                <a16:creationId xmlns:a16="http://schemas.microsoft.com/office/drawing/2014/main" id="{3DF5CF9F-8551-1B02-FF5B-5759647D6802}"/>
              </a:ext>
            </a:extLst>
          </p:cNvPr>
          <p:cNvSpPr>
            <a:spLocks noGrp="1"/>
          </p:cNvSpPr>
          <p:nvPr>
            <p:ph idx="1"/>
          </p:nvPr>
        </p:nvSpPr>
        <p:spPr/>
        <p:txBody>
          <a:bodyPr>
            <a:normAutofit fontScale="77500" lnSpcReduction="20000"/>
          </a:bodyPr>
          <a:lstStyle/>
          <a:p>
            <a:r>
              <a:rPr lang="en-US" dirty="0"/>
              <a:t>Taxonomic classification</a:t>
            </a:r>
          </a:p>
          <a:p>
            <a:pPr lvl="1"/>
            <a:r>
              <a:rPr lang="en-US" dirty="0"/>
              <a:t>Taxonomic classification involves assigning sequences to taxonomic groups based on their similarity to known sequences in a reference database.</a:t>
            </a:r>
          </a:p>
          <a:p>
            <a:pPr lvl="1"/>
            <a:r>
              <a:rPr lang="en-US" dirty="0"/>
              <a:t>It can be performed using various software and tools, such as BLAST, QIIME, and </a:t>
            </a:r>
            <a:r>
              <a:rPr lang="en-US" dirty="0" err="1"/>
              <a:t>mothur</a:t>
            </a:r>
            <a:r>
              <a:rPr lang="en-US" dirty="0"/>
              <a:t>.</a:t>
            </a:r>
          </a:p>
          <a:p>
            <a:pPr lvl="1"/>
            <a:r>
              <a:rPr lang="en-US" dirty="0"/>
              <a:t>Taxonomic classification can provide insight into the taxonomic composition of a sample and can be used to compare the relative abundance of different taxa across samples.</a:t>
            </a:r>
          </a:p>
          <a:p>
            <a:endParaRPr lang="en-US" dirty="0"/>
          </a:p>
          <a:p>
            <a:r>
              <a:rPr lang="en-US" dirty="0"/>
              <a:t>Relative Abundance:</a:t>
            </a:r>
          </a:p>
          <a:p>
            <a:pPr lvl="1"/>
            <a:r>
              <a:rPr lang="en-US" dirty="0"/>
              <a:t>Relative abundance refers to the proportion of each taxonomic group within a sample or community.</a:t>
            </a:r>
          </a:p>
          <a:p>
            <a:pPr lvl="1"/>
            <a:r>
              <a:rPr lang="en-US" dirty="0"/>
              <a:t>It is commonly reported at various taxonomic levels, such as species, genus, family, order, class, and phylum.</a:t>
            </a:r>
          </a:p>
          <a:p>
            <a:pPr lvl="1"/>
            <a:r>
              <a:rPr lang="en-US" dirty="0"/>
              <a:t>Relative abundance can be used to identify the dominant taxonomic groups within a community and to compare the relative contribution of different taxa across samples.</a:t>
            </a: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11449943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1760</TotalTime>
  <Words>750</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Tw Cen MT</vt:lpstr>
      <vt:lpstr>Droplet</vt:lpstr>
      <vt:lpstr>Database Management system for an efficient storage model of 16S metagenomics data</vt:lpstr>
      <vt:lpstr>Decode Age</vt:lpstr>
      <vt:lpstr>Objective</vt:lpstr>
      <vt:lpstr>Data collection</vt:lpstr>
      <vt:lpstr>Features  </vt:lpstr>
      <vt:lpstr>Sample collection</vt:lpstr>
      <vt:lpstr>DNA Extraction</vt:lpstr>
      <vt:lpstr>Library Preparation</vt:lpstr>
      <vt:lpstr>Taxonomic Analysis</vt:lpstr>
      <vt:lpstr>PowerPoint Presentation</vt:lpstr>
      <vt:lpstr>PowerPoint Presentation</vt:lpstr>
      <vt:lpstr>Methods</vt:lpstr>
      <vt:lpstr>Workflow</vt:lpstr>
      <vt:lpstr>Database architecture</vt:lpstr>
      <vt:lpstr>Future prospects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for an efficient storage model of 16S metagenomics data</dc:title>
  <dc:creator>Wahid-ul Alam</dc:creator>
  <cp:lastModifiedBy>Wahid-ul Alam</cp:lastModifiedBy>
  <cp:revision>1</cp:revision>
  <dcterms:created xsi:type="dcterms:W3CDTF">2023-04-27T03:43:39Z</dcterms:created>
  <dcterms:modified xsi:type="dcterms:W3CDTF">2023-04-28T09:04:20Z</dcterms:modified>
</cp:coreProperties>
</file>