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8" r:id="rId3"/>
    <p:sldId id="289" r:id="rId4"/>
    <p:sldId id="290" r:id="rId5"/>
    <p:sldId id="287" r:id="rId6"/>
    <p:sldId id="256" r:id="rId7"/>
    <p:sldId id="257" r:id="rId8"/>
    <p:sldId id="291" r:id="rId9"/>
    <p:sldId id="267" r:id="rId10"/>
    <p:sldId id="276" r:id="rId11"/>
    <p:sldId id="258" r:id="rId12"/>
    <p:sldId id="259" r:id="rId13"/>
    <p:sldId id="263" r:id="rId14"/>
    <p:sldId id="269" r:id="rId15"/>
    <p:sldId id="286" r:id="rId16"/>
    <p:sldId id="265" r:id="rId17"/>
    <p:sldId id="272" r:id="rId18"/>
    <p:sldId id="277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37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46D-6139-4AB3-BFA4-3B957A1EBC1E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86B2-5323-4C7D-8C2A-83AD77B6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546D-6139-4AB3-BFA4-3B957A1EBC1E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86B2-5323-4C7D-8C2A-83AD77B6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F00 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게시판 </a:t>
            </a:r>
            <a:r>
              <a:rPr lang="en-US" altLang="ko-KR" dirty="0"/>
              <a:t>– 1. </a:t>
            </a:r>
            <a:r>
              <a:rPr lang="ko-KR" altLang="en-US" dirty="0"/>
              <a:t>메뉴에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게시판 추가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그림 10" descr="텍스트, 웹사이트, 웹 페이지, 온라인 광고이(가) 표시된 사진&#10;&#10;자동 생성된 설명">
            <a:extLst>
              <a:ext uri="{FF2B5EF4-FFF2-40B4-BE49-F238E27FC236}">
                <a16:creationId xmlns:a16="http://schemas.microsoft.com/office/drawing/2014/main" id="{780AA870-A1B5-2BE0-9BE5-06F27221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94" y="848498"/>
            <a:ext cx="3281406" cy="564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F08 – </a:t>
            </a:r>
            <a:r>
              <a:rPr lang="ko-KR" altLang="en-US" dirty="0"/>
              <a:t>로그인 관리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D81A10-9C92-0C0E-EE90-66550474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0" y="1096962"/>
            <a:ext cx="6787000" cy="29619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5D291F-DC3A-DDAD-1142-78F61D0A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62" y="365126"/>
            <a:ext cx="24638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0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F04 – </a:t>
            </a:r>
            <a:r>
              <a:rPr lang="ko-KR" altLang="en-US" dirty="0"/>
              <a:t>여행 계획 경로 설정 </a:t>
            </a:r>
            <a:r>
              <a:rPr lang="en-US" altLang="ko-KR" b="1" dirty="0"/>
              <a:t>(</a:t>
            </a:r>
            <a:r>
              <a:rPr lang="ko-KR" altLang="en-US" b="1" dirty="0"/>
              <a:t>추가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28EEA5-7631-D300-873A-98C2D8AC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4" y="1009649"/>
            <a:ext cx="2860675" cy="5706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4B2716-60DB-55DD-4714-F387BBFA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9" y="1009649"/>
            <a:ext cx="2860674" cy="56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4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F05 – </a:t>
            </a:r>
            <a:r>
              <a:rPr lang="ko-KR" altLang="en-US" dirty="0"/>
              <a:t>회원 주도의 </a:t>
            </a:r>
            <a:r>
              <a:rPr lang="en-US" altLang="ko-KR" dirty="0" err="1"/>
              <a:t>hotplace</a:t>
            </a:r>
            <a:r>
              <a:rPr lang="en-US" altLang="ko-KR" dirty="0"/>
              <a:t> </a:t>
            </a:r>
            <a:r>
              <a:rPr lang="ko-KR" altLang="en-US" dirty="0"/>
              <a:t>등록 </a:t>
            </a:r>
            <a:r>
              <a:rPr lang="en-US" altLang="ko-KR" b="1" dirty="0"/>
              <a:t>(</a:t>
            </a:r>
            <a:r>
              <a:rPr lang="ko-KR" altLang="en-US" b="1" dirty="0"/>
              <a:t>추가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6DA428-6070-24DD-7A67-F7E70458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24" y="1125536"/>
            <a:ext cx="2703513" cy="54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3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F06 – </a:t>
            </a:r>
            <a:r>
              <a:rPr lang="ko-KR" altLang="en-US" dirty="0"/>
              <a:t>관광지 관련 뉴스 정보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심화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1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F09 – </a:t>
            </a:r>
            <a:r>
              <a:rPr lang="ko-KR" altLang="en-US" dirty="0"/>
              <a:t>공지사항 </a:t>
            </a:r>
            <a:r>
              <a:rPr lang="en-US" altLang="ko-KR" b="1" dirty="0"/>
              <a:t>(</a:t>
            </a:r>
            <a:r>
              <a:rPr lang="ko-KR" altLang="en-US" b="1" dirty="0"/>
              <a:t>심화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77DA0-A9D1-270E-9124-EE945BAE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1022350"/>
            <a:ext cx="2451100" cy="4889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D0414E-21E0-59D6-CBBB-29998C12C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675" y="1022350"/>
            <a:ext cx="24892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3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F10 – </a:t>
            </a:r>
            <a:r>
              <a:rPr lang="ko-KR" altLang="en-US" dirty="0" err="1"/>
              <a:t>공유게시판</a:t>
            </a:r>
            <a:r>
              <a:rPr lang="ko-KR" altLang="en-US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심화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3" name="그림 2" descr="텍스트, 웹사이트, 웹 페이지, 온라인 광고이(가) 표시된 사진&#10;&#10;자동 생성된 설명">
            <a:extLst>
              <a:ext uri="{FF2B5EF4-FFF2-40B4-BE49-F238E27FC236}">
                <a16:creationId xmlns:a16="http://schemas.microsoft.com/office/drawing/2014/main" id="{107FA65C-2C1B-591C-F689-3E564D9A4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59" y="1208794"/>
            <a:ext cx="3003202" cy="51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F11 – </a:t>
            </a:r>
            <a:r>
              <a:rPr lang="ko-KR" altLang="en-US" dirty="0"/>
              <a:t>관광지 날씨 </a:t>
            </a:r>
            <a:r>
              <a:rPr lang="en-US" altLang="ko-KR" b="1" dirty="0"/>
              <a:t>(</a:t>
            </a:r>
            <a:r>
              <a:rPr lang="ko-KR" altLang="en-US" b="1" dirty="0" err="1"/>
              <a:t>번외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DA99A7-1AAC-227D-C364-ADEB5BD1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3" y="1563688"/>
            <a:ext cx="5417972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F12 – </a:t>
            </a:r>
            <a:r>
              <a:rPr lang="ko-KR" altLang="en-US" dirty="0"/>
              <a:t>관광지 사진 </a:t>
            </a:r>
            <a:r>
              <a:rPr lang="en-US" altLang="ko-KR" b="1" dirty="0"/>
              <a:t>(</a:t>
            </a:r>
            <a:r>
              <a:rPr lang="ko-KR" altLang="en-US" b="1" dirty="0" err="1"/>
              <a:t>번외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005801-115E-6535-B778-797B6EAB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314450"/>
            <a:ext cx="2413000" cy="4914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B32E1D-D745-CCC8-510B-7069ABB29710}"/>
              </a:ext>
            </a:extLst>
          </p:cNvPr>
          <p:cNvSpPr txBox="1"/>
          <p:nvPr/>
        </p:nvSpPr>
        <p:spPr>
          <a:xfrm>
            <a:off x="6343650" y="1557338"/>
            <a:ext cx="504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관광지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사진이라는게</a:t>
            </a:r>
            <a:r>
              <a:rPr kumimoji="1" lang="ko-KR" altLang="en-US" dirty="0"/>
              <a:t> 어떤 개념인지 모호해서</a:t>
            </a:r>
            <a:endParaRPr kumimoji="1" lang="en-US" altLang="ko-KR" dirty="0"/>
          </a:p>
          <a:p>
            <a:r>
              <a:rPr kumimoji="1" lang="ko-KR" altLang="en-US" dirty="0"/>
              <a:t>일단 관광지 사진이 들어간 화면 </a:t>
            </a:r>
            <a:r>
              <a:rPr kumimoji="1" lang="ko-KR" altLang="en-US" dirty="0" err="1"/>
              <a:t>첨부드립니다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1641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F13 – </a:t>
            </a:r>
            <a:r>
              <a:rPr lang="ko-KR" altLang="en-US" dirty="0"/>
              <a:t>일출</a:t>
            </a:r>
            <a:r>
              <a:rPr lang="en-US" altLang="ko-KR" dirty="0"/>
              <a:t>, </a:t>
            </a:r>
            <a:r>
              <a:rPr lang="ko-KR" altLang="en-US" dirty="0" err="1"/>
              <a:t>일몰시각</a:t>
            </a:r>
            <a:r>
              <a:rPr lang="ko-KR" altLang="en-US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번외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2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F14 – </a:t>
            </a:r>
            <a:r>
              <a:rPr lang="ko-KR" altLang="en-US" dirty="0"/>
              <a:t>전기자동차 충전소 </a:t>
            </a:r>
            <a:r>
              <a:rPr lang="en-US" altLang="ko-KR" b="1" dirty="0"/>
              <a:t>(</a:t>
            </a:r>
            <a:r>
              <a:rPr lang="ko-KR" altLang="en-US" b="1" dirty="0" err="1"/>
              <a:t>번외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29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F00 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게시판 </a:t>
            </a:r>
            <a:r>
              <a:rPr lang="en-US" altLang="ko-KR" dirty="0"/>
              <a:t>– 2. </a:t>
            </a:r>
            <a:r>
              <a:rPr lang="ko-KR" altLang="en-US" dirty="0" err="1"/>
              <a:t>게시글</a:t>
            </a:r>
            <a:r>
              <a:rPr lang="ko-KR" altLang="en-US" dirty="0"/>
              <a:t> 목록 서비스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 descr="텍스트, 웹사이트, 웹 페이지, 온라인 광고이(가) 표시된 사진&#10;&#10;자동 생성된 설명">
            <a:extLst>
              <a:ext uri="{FF2B5EF4-FFF2-40B4-BE49-F238E27FC236}">
                <a16:creationId xmlns:a16="http://schemas.microsoft.com/office/drawing/2014/main" id="{4DB9228F-582B-292A-9208-9EFABB45B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08" y="848498"/>
            <a:ext cx="3281406" cy="564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8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F00 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게시판 </a:t>
            </a:r>
            <a:r>
              <a:rPr lang="en-US" altLang="ko-KR" dirty="0"/>
              <a:t>– 3. </a:t>
            </a:r>
            <a:r>
              <a:rPr lang="ko-KR" altLang="en-US" dirty="0" err="1"/>
              <a:t>게시글</a:t>
            </a:r>
            <a:r>
              <a:rPr lang="ko-KR" altLang="en-US" dirty="0"/>
              <a:t> 입력 서비스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E3FCE08-A712-D678-DE59-6B30611F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31" y="1151362"/>
            <a:ext cx="2926291" cy="53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F00 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게시판 </a:t>
            </a:r>
            <a:r>
              <a:rPr lang="en-US" altLang="ko-KR" dirty="0"/>
              <a:t>– 4. 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상세 검색 서비스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AFC49E7-F8B7-BAFD-21C9-ED7E54512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6" y="846799"/>
            <a:ext cx="2785241" cy="5544207"/>
          </a:xfrm>
          <a:prstGeom prst="rect">
            <a:avLst/>
          </a:prstGeom>
        </p:spPr>
      </p:pic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DBC0FB1-1C6D-BD6D-F176-76D6ECB3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49" y="1103585"/>
            <a:ext cx="3085194" cy="5428592"/>
          </a:xfrm>
          <a:prstGeom prst="rect">
            <a:avLst/>
          </a:prstGeom>
        </p:spPr>
      </p:pic>
      <p:pic>
        <p:nvPicPr>
          <p:cNvPr id="10" name="그림 9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12FAC40A-A588-660C-1BEB-D0D8423AB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27" y="1103585"/>
            <a:ext cx="2918656" cy="52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F00 – </a:t>
            </a:r>
            <a:r>
              <a:rPr lang="ko-KR" altLang="en-US" dirty="0"/>
              <a:t>메인 페이지 및 메뉴 구성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 descr="텍스트, 스크린샷, 소프트웨어, 웹사이트이(가) 표시된 사진&#10;&#10;자동 생성된 설명">
            <a:extLst>
              <a:ext uri="{FF2B5EF4-FFF2-40B4-BE49-F238E27FC236}">
                <a16:creationId xmlns:a16="http://schemas.microsoft.com/office/drawing/2014/main" id="{79F2EEA7-2172-8EDE-49FF-2F645843C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01" y="1135118"/>
            <a:ext cx="2959237" cy="55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2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371"/>
          </a:xfrm>
        </p:spPr>
        <p:txBody>
          <a:bodyPr>
            <a:normAutofit/>
          </a:bodyPr>
          <a:lstStyle/>
          <a:p>
            <a:r>
              <a:rPr lang="en-US" altLang="ko-KR" dirty="0"/>
              <a:t>F01 – </a:t>
            </a:r>
            <a:r>
              <a:rPr lang="ko-KR" altLang="en-US" dirty="0"/>
              <a:t>지역별 관광지 정보 수집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782791-FF62-82AB-6C3F-3E9F75AD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09" y="1177597"/>
            <a:ext cx="24257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F02 – </a:t>
            </a:r>
            <a:r>
              <a:rPr lang="ko-KR" altLang="en-US" dirty="0"/>
              <a:t>관광지</a:t>
            </a:r>
            <a:r>
              <a:rPr lang="en-US" altLang="ko-KR" dirty="0"/>
              <a:t>, </a:t>
            </a:r>
            <a:r>
              <a:rPr lang="ko-KR" altLang="en-US" dirty="0"/>
              <a:t>숙박</a:t>
            </a:r>
            <a:r>
              <a:rPr lang="en-US" altLang="ko-KR" dirty="0"/>
              <a:t>, </a:t>
            </a:r>
            <a:r>
              <a:rPr lang="ko-KR" altLang="en-US" dirty="0"/>
              <a:t>음식점 조회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4529CC-4B07-10C7-1969-F05DBA9E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90" y="1145231"/>
            <a:ext cx="2463800" cy="4889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7F22B3-D82E-669F-DC18-2DCBFA2CF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625" y="1248548"/>
            <a:ext cx="2641600" cy="487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476865-9EC2-F450-6BE7-9170D3501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81" y="1119831"/>
            <a:ext cx="2451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F03 – </a:t>
            </a:r>
            <a:r>
              <a:rPr lang="ko-KR" altLang="en-US" dirty="0"/>
              <a:t>문화시설</a:t>
            </a:r>
            <a:r>
              <a:rPr lang="en-US" altLang="ko-KR" dirty="0"/>
              <a:t>, </a:t>
            </a:r>
            <a:r>
              <a:rPr lang="ko-KR" altLang="en-US" dirty="0"/>
              <a:t>공연</a:t>
            </a:r>
            <a:r>
              <a:rPr lang="en-US" altLang="ko-KR" dirty="0"/>
              <a:t>, </a:t>
            </a:r>
            <a:r>
              <a:rPr lang="ko-KR" altLang="en-US" dirty="0"/>
              <a:t>여행코스</a:t>
            </a:r>
            <a:r>
              <a:rPr lang="en-US" altLang="ko-KR" dirty="0"/>
              <a:t>, </a:t>
            </a:r>
            <a:r>
              <a:rPr lang="ko-KR" altLang="en-US" dirty="0"/>
              <a:t>쇼핑 조회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77530B-A901-FEB1-3917-0A2D6D8E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4530"/>
            <a:ext cx="2578100" cy="5016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8C998D-9674-E2C7-442A-93A3BAE61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179130"/>
            <a:ext cx="2768600" cy="506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7B380F-B529-897A-B57B-6CA5383F0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902" y="1255330"/>
            <a:ext cx="2628900" cy="4991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F2DE63-8BFB-1469-B094-E41EA1ED1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38" y="1287080"/>
            <a:ext cx="24257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F07 – </a:t>
            </a:r>
            <a:r>
              <a:rPr lang="ko-KR" altLang="en-US" dirty="0"/>
              <a:t>회원 관리</a:t>
            </a:r>
            <a:r>
              <a:rPr lang="en-US" altLang="ko-KR" b="1" dirty="0">
                <a:solidFill>
                  <a:srgbClr val="FF0000"/>
                </a:solidFill>
              </a:rPr>
              <a:t> (</a:t>
            </a:r>
            <a:r>
              <a:rPr lang="ko-KR" altLang="en-US" b="1" dirty="0">
                <a:solidFill>
                  <a:srgbClr val="FF0000"/>
                </a:solidFill>
              </a:rPr>
              <a:t>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9482C6-6DB1-ECDC-C22B-C74DB866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47" y="1083002"/>
            <a:ext cx="2909832" cy="54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196</Words>
  <Application>Microsoft Macintosh PowerPoint</Application>
  <PresentationFormat>와이드스크린</PresentationFormat>
  <Paragraphs>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F00 – QnA 게시판 – 1. 메뉴에 QnA 게시판 추가 (필수)</vt:lpstr>
      <vt:lpstr>F00 – QnA 게시판 – 2. 게시글 목록 서비스 (필수)</vt:lpstr>
      <vt:lpstr>F00 – QnA 게시판 – 3. 게시글 입력 서비스 (필수)</vt:lpstr>
      <vt:lpstr>F00 – QnA 게시판 – 4. 게시글 수정, 삭제, 상세 검색 서비스 (필수)</vt:lpstr>
      <vt:lpstr>F00 – 메인 페이지 및 메뉴 구성 (필수)</vt:lpstr>
      <vt:lpstr>F01 – 지역별 관광지 정보 수집 (필수)</vt:lpstr>
      <vt:lpstr>F02 – 관광지, 숙박, 음식점 조회 (필수)</vt:lpstr>
      <vt:lpstr>F03 – 문화시설, 공연, 여행코스, 쇼핑 조회 (필수)</vt:lpstr>
      <vt:lpstr>F07 – 회원 관리 (필수)</vt:lpstr>
      <vt:lpstr>F08 – 로그인 관리 (필수)</vt:lpstr>
      <vt:lpstr>F04 – 여행 계획 경로 설정 (추가)</vt:lpstr>
      <vt:lpstr>F05 – 회원 주도의 hotplace 등록 (추가)</vt:lpstr>
      <vt:lpstr>F06 – 관광지 관련 뉴스 정보 크롤링 (심화)</vt:lpstr>
      <vt:lpstr>F09 – 공지사항 (심화)</vt:lpstr>
      <vt:lpstr>F10 – 공유게시판 (심화)</vt:lpstr>
      <vt:lpstr>F11 – 관광지 날씨 (번외)</vt:lpstr>
      <vt:lpstr>F12 – 관광지 사진 (번외)</vt:lpstr>
      <vt:lpstr>F13 – 일출, 일몰시각 (번외)</vt:lpstr>
      <vt:lpstr>F14 – 전기자동차 충전소 (번외)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김준환</cp:lastModifiedBy>
  <cp:revision>64</cp:revision>
  <dcterms:created xsi:type="dcterms:W3CDTF">2022-09-07T03:54:30Z</dcterms:created>
  <dcterms:modified xsi:type="dcterms:W3CDTF">2023-05-17T13:12:33Z</dcterms:modified>
</cp:coreProperties>
</file>