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예시안 </a:t>
            </a:r>
            <a:endParaRPr lang="ko-KR" altLang="en-US"/>
          </a:p>
        </p:txBody>
      </p:sp>
      <p:sp>
        <p:nvSpPr>
          <p:cNvPr id="6" name="제목 1"/>
          <p:cNvSpPr/>
          <p:nvPr/>
        </p:nvSpPr>
        <p:spPr>
          <a:xfrm>
            <a:off x="914400" y="3937167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80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064542" cy="1143000"/>
          </a:xfrm>
        </p:spPr>
        <p:txBody>
          <a:bodyPr/>
          <a:p>
            <a:pPr>
              <a:defRPr/>
            </a:pPr>
            <a:r>
              <a:rPr lang="ko-KR" altLang="en-US"/>
              <a:t>메인페이지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9132" y="1417638"/>
            <a:ext cx="10693734" cy="52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5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064542" cy="1143000"/>
          </a:xfrm>
        </p:spPr>
        <p:txBody>
          <a:bodyPr/>
          <a:p>
            <a:pPr>
              <a:defRPr/>
            </a:pPr>
            <a:r>
              <a:rPr lang="ko-KR" altLang="en-US"/>
              <a:t>메인페이지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77" y="1155700"/>
            <a:ext cx="11260388" cy="54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1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5358062" cy="1143000"/>
          </a:xfrm>
        </p:spPr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>내 할일리스트 페이지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2535" y="1417638"/>
            <a:ext cx="10386928" cy="50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3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5358062" cy="1143000"/>
          </a:xfrm>
        </p:spPr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>내 할일리스트 페이지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5332" y="1597025"/>
            <a:ext cx="10399460" cy="49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0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064542" cy="1143000"/>
          </a:xfrm>
        </p:spPr>
        <p:txBody>
          <a:bodyPr/>
          <a:p>
            <a:pPr>
              <a:defRPr/>
            </a:pPr>
            <a:r>
              <a:rPr lang="ko-KR" altLang="en-US"/>
              <a:t>협업공간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6289" y="1417638"/>
            <a:ext cx="1031942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1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5984707" cy="1143000"/>
          </a:xfrm>
        </p:spPr>
        <p:txBody>
          <a:bodyPr/>
          <a:p>
            <a:pPr>
              <a:defRPr/>
            </a:pPr>
            <a:r>
              <a:rPr lang="ko-KR" altLang="en-US"/>
              <a:t>협업공간 </a:t>
            </a:r>
            <a:r>
              <a:rPr lang="en-US" altLang="ko-KR"/>
              <a:t>-</a:t>
            </a:r>
            <a:r>
              <a:rPr lang="ko-KR" altLang="en-US"/>
              <a:t> 문서작성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8250" y="1273203"/>
            <a:ext cx="10210858" cy="52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3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6486023" cy="1143000"/>
          </a:xfrm>
        </p:spPr>
        <p:txBody>
          <a:bodyPr/>
          <a:p>
            <a:pPr>
              <a:defRPr/>
            </a:pPr>
            <a:r>
              <a:rPr lang="ko-KR" altLang="en-US"/>
              <a:t>협업공간</a:t>
            </a:r>
            <a:r>
              <a:rPr lang="en-US" altLang="ko-KR"/>
              <a:t>-</a:t>
            </a:r>
            <a:r>
              <a:rPr lang="ko-KR" altLang="en-US"/>
              <a:t> 문서 작성시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8" y="1417638"/>
            <a:ext cx="10347995" cy="49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3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064542" cy="1143000"/>
          </a:xfrm>
        </p:spPr>
        <p:txBody>
          <a:bodyPr/>
          <a:p>
            <a:pPr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4805" y="1417638"/>
            <a:ext cx="9844001" cy="51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2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</ep:Words>
  <ep:PresentationFormat>화면 슬라이드 쇼(4:3)</ep:PresentationFormat>
  <ep:Paragraphs>10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예시안</vt:lpstr>
      <vt:lpstr>메인페이지</vt:lpstr>
      <vt:lpstr>메인페이지</vt:lpstr>
      <vt:lpstr>내 할일리스트 페이지</vt:lpstr>
      <vt:lpstr>내 할일리스트 페이지</vt:lpstr>
      <vt:lpstr>협업공간</vt:lpstr>
      <vt:lpstr>협업공간 - 문서작성</vt:lpstr>
      <vt:lpstr>협업공간- 문서 작성시</vt:lpstr>
      <vt:lpstr>마이페이지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2023-01-19T00:05:28.212</dcterms:created>
  <dc:creator>qpq010</dc:creator>
  <cp:lastModifiedBy>qpq010</cp:lastModifiedBy>
  <dcterms:modified xsi:type="dcterms:W3CDTF">2023-01-19T01:03:14.357</dcterms:modified>
  <cp:revision>12</cp:revision>
  <dc:title>예시안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