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6341-87A0-4BD5-9113-89E92BB1BDB3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D5C7-AC5F-4068-A992-317C9B20C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5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3E9C-0D10-41BD-997B-2297D050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r>
              <a:rPr lang="en-US" sz="2800" b="1" i="0" dirty="0">
                <a:ea typeface="GillSans" panose="02020500000000000000" pitchFamily="18" charset="0"/>
                <a:cs typeface="GillSans" panose="02020500000000000000" pitchFamily="18" charset="0"/>
              </a:rPr>
              <a:t>NETWORK PROGRAMMING </a:t>
            </a:r>
            <a:r>
              <a:rPr lang="en-US" sz="28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ProJECT</a:t>
            </a: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r>
              <a:rPr lang="en-US" sz="3600" b="1" i="0" dirty="0">
                <a:ea typeface="GillSans" panose="02020500000000000000" pitchFamily="18" charset="0"/>
                <a:cs typeface="GillSans" panose="02020500000000000000" pitchFamily="18" charset="0"/>
              </a:rPr>
              <a:t>P2P Chat </a:t>
            </a:r>
            <a:r>
              <a:rPr lang="en-US" sz="36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APPlication</a:t>
            </a:r>
            <a:endParaRPr lang="vi-VN" sz="3200" b="1" i="0" dirty="0">
              <a:ea typeface="GillSans" panose="02020500000000000000" pitchFamily="18" charset="0"/>
              <a:cs typeface="GillSans" panose="020205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A22F2-0A03-403A-9139-8E88A73C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1262494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b="0" dirty="0"/>
              <a:t>Group 13</a:t>
            </a:r>
          </a:p>
          <a:p>
            <a:pPr algn="l"/>
            <a:r>
              <a:rPr lang="en-US" b="0" dirty="0" err="1"/>
              <a:t>nguyen</a:t>
            </a:r>
            <a:r>
              <a:rPr lang="en-US" b="0" dirty="0"/>
              <a:t> </a:t>
            </a:r>
            <a:r>
              <a:rPr lang="en-US" b="0" dirty="0" err="1"/>
              <a:t>duc</a:t>
            </a:r>
            <a:r>
              <a:rPr lang="en-US" b="0"/>
              <a:t> hung - </a:t>
            </a:r>
            <a:r>
              <a:rPr lang="en-US" b="0" dirty="0"/>
              <a:t>20176779</a:t>
            </a:r>
          </a:p>
          <a:p>
            <a:pPr algn="l"/>
            <a:r>
              <a:rPr lang="en-US" b="0" dirty="0"/>
              <a:t>Nguyen </a:t>
            </a:r>
            <a:r>
              <a:rPr lang="en-US" b="0" dirty="0" err="1"/>
              <a:t>manh</a:t>
            </a:r>
            <a:r>
              <a:rPr lang="en-US" b="0" dirty="0"/>
              <a:t> </a:t>
            </a:r>
            <a:r>
              <a:rPr lang="en-US" b="0" dirty="0" err="1"/>
              <a:t>khang</a:t>
            </a:r>
            <a:r>
              <a:rPr lang="en-US" b="0" dirty="0"/>
              <a:t> - 20176792</a:t>
            </a:r>
          </a:p>
        </p:txBody>
      </p:sp>
      <p:pic>
        <p:nvPicPr>
          <p:cNvPr id="41" name="Picture 3" descr="Abstract background">
            <a:extLst>
              <a:ext uri="{FF2B5EF4-FFF2-40B4-BE49-F238E27FC236}">
                <a16:creationId xmlns:a16="http://schemas.microsoft.com/office/drawing/2014/main" id="{11C6438E-6505-4246-AC87-BDF9C0F1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6" r="24885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9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Overview of p2p network</a:t>
            </a:r>
            <a:endParaRPr lang="vi-VN" i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EFFD2-424D-4C41-9449-3D285DC834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11089"/>
            <a:ext cx="80962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23F1-BC94-4E19-81CE-22F6C932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P2p chatting application</a:t>
            </a:r>
            <a:endParaRPr lang="vi-VN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7FEB-3B4C-46D4-9E4C-8352D0AD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Chat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P2P chatting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See who is online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Request to chat</a:t>
            </a:r>
          </a:p>
        </p:txBody>
      </p:sp>
    </p:spTree>
    <p:extLst>
      <p:ext uri="{BB962C8B-B14F-4D97-AF65-F5344CB8AC3E}">
        <p14:creationId xmlns:p14="http://schemas.microsoft.com/office/powerpoint/2010/main" val="198499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5537-A8EF-43D8-A868-46AEFAD5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P2p chatting application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7184-062D-4DB5-AFA3-37326A87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6F8AA-BCEA-4F2C-8331-7393B076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97" y="2405629"/>
            <a:ext cx="7544805" cy="37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6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17D1-D3AA-4449-9E1B-53434801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P2p chatting application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D25E-BD25-4163-8950-02AD1260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Tracker: manage online list and their IP, 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Peer: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Creating peer interface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Online list interface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Chatting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084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8CD7-D090-4A9B-BB7E-80DDB6AE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b="1" dirty="0"/>
              <a:t>THANKS !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95808382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8E6E2"/>
      </a:lt2>
      <a:accent1>
        <a:srgbClr val="93A4C5"/>
      </a:accent1>
      <a:accent2>
        <a:srgbClr val="847FBA"/>
      </a:accent2>
      <a:accent3>
        <a:srgbClr val="AE96C6"/>
      </a:accent3>
      <a:accent4>
        <a:srgbClr val="B57FBA"/>
      </a:accent4>
      <a:accent5>
        <a:srgbClr val="C593B4"/>
      </a:accent5>
      <a:accent6>
        <a:srgbClr val="BA7F8D"/>
      </a:accent6>
      <a:hlink>
        <a:srgbClr val="94805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Univers Condensed Light</vt:lpstr>
      <vt:lpstr>Walbaum Display Light</vt:lpstr>
      <vt:lpstr>Wingdings</vt:lpstr>
      <vt:lpstr>AngleLinesVTI</vt:lpstr>
      <vt:lpstr>NETWORK PROGRAMMING ProJECT   P2P Chat APPlication</vt:lpstr>
      <vt:lpstr>Overview of p2p network</vt:lpstr>
      <vt:lpstr>P2p chatting application</vt:lpstr>
      <vt:lpstr>P2p chatting application</vt:lpstr>
      <vt:lpstr>P2p chatting application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Nguyễn</dc:creator>
  <cp:lastModifiedBy>Hưng Nguyễn</cp:lastModifiedBy>
  <cp:revision>21</cp:revision>
  <dcterms:created xsi:type="dcterms:W3CDTF">2021-04-04T07:42:48Z</dcterms:created>
  <dcterms:modified xsi:type="dcterms:W3CDTF">2021-04-04T13:42:41Z</dcterms:modified>
</cp:coreProperties>
</file>