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56" r:id="rId2"/>
    <p:sldId id="262" r:id="rId3"/>
    <p:sldId id="257" r:id="rId4"/>
    <p:sldId id="263" r:id="rId5"/>
    <p:sldId id="258" r:id="rId6"/>
    <p:sldId id="264" r:id="rId7"/>
    <p:sldId id="261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96341-87A0-4BD5-9113-89E92BB1BDB3}" type="datetimeFigureOut">
              <a:rPr lang="vi-VN" smtClean="0"/>
              <a:t>24/04/2021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1D5C7-AC5F-4068-A992-317C9B20C3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955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2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8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0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B3E9C-0D10-41BD-997B-2297D050E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r>
              <a:rPr lang="en-US" sz="2800" b="1" i="0" dirty="0">
                <a:ea typeface="GillSans" panose="02020500000000000000" pitchFamily="18" charset="0"/>
                <a:cs typeface="GillSans" panose="02020500000000000000" pitchFamily="18" charset="0"/>
              </a:rPr>
              <a:t>NETWORK PROGRAMMING </a:t>
            </a:r>
            <a:r>
              <a:rPr lang="en-US" sz="2800" b="1" i="0" dirty="0" err="1">
                <a:ea typeface="GillSans" panose="02020500000000000000" pitchFamily="18" charset="0"/>
                <a:cs typeface="GillSans" panose="02020500000000000000" pitchFamily="18" charset="0"/>
              </a:rPr>
              <a:t>ProJECT</a:t>
            </a:r>
            <a:br>
              <a:rPr lang="en-US" sz="3200" b="1" i="0" dirty="0">
                <a:ea typeface="GillSans" panose="02020500000000000000" pitchFamily="18" charset="0"/>
                <a:cs typeface="GillSans" panose="02020500000000000000" pitchFamily="18" charset="0"/>
              </a:rPr>
            </a:br>
            <a:br>
              <a:rPr lang="en-US" sz="3200" b="1" i="0" dirty="0">
                <a:ea typeface="GillSans" panose="02020500000000000000" pitchFamily="18" charset="0"/>
                <a:cs typeface="GillSans" panose="02020500000000000000" pitchFamily="18" charset="0"/>
              </a:rPr>
            </a:br>
            <a:br>
              <a:rPr lang="en-US" sz="3200" b="1" i="0" dirty="0">
                <a:ea typeface="GillSans" panose="02020500000000000000" pitchFamily="18" charset="0"/>
                <a:cs typeface="GillSans" panose="02020500000000000000" pitchFamily="18" charset="0"/>
              </a:rPr>
            </a:br>
            <a:r>
              <a:rPr lang="en-US" sz="3600" b="1" i="0" dirty="0">
                <a:ea typeface="GillSans" panose="02020500000000000000" pitchFamily="18" charset="0"/>
                <a:cs typeface="GillSans" panose="02020500000000000000" pitchFamily="18" charset="0"/>
              </a:rPr>
              <a:t>P2P Chat </a:t>
            </a:r>
            <a:r>
              <a:rPr lang="en-US" sz="3600" b="1" i="0" dirty="0" err="1">
                <a:ea typeface="GillSans" panose="02020500000000000000" pitchFamily="18" charset="0"/>
                <a:cs typeface="GillSans" panose="02020500000000000000" pitchFamily="18" charset="0"/>
              </a:rPr>
              <a:t>APPlication</a:t>
            </a:r>
            <a:endParaRPr lang="vi-VN" sz="3200" b="1" i="0" dirty="0">
              <a:ea typeface="GillSans" panose="02020500000000000000" pitchFamily="18" charset="0"/>
              <a:cs typeface="GillSans" panose="02020500000000000000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A22F2-0A03-403A-9139-8E88A73C9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1262494"/>
          </a:xfrm>
        </p:spPr>
        <p:txBody>
          <a:bodyPr anchor="b">
            <a:normAutofit lnSpcReduction="10000"/>
          </a:bodyPr>
          <a:lstStyle/>
          <a:p>
            <a:pPr algn="l"/>
            <a:r>
              <a:rPr lang="en-US" b="0" dirty="0"/>
              <a:t>Group 13</a:t>
            </a:r>
          </a:p>
          <a:p>
            <a:pPr algn="l"/>
            <a:r>
              <a:rPr lang="en-US" b="0" dirty="0" err="1"/>
              <a:t>nguyen</a:t>
            </a:r>
            <a:r>
              <a:rPr lang="en-US" b="0" dirty="0"/>
              <a:t> </a:t>
            </a:r>
            <a:r>
              <a:rPr lang="en-US" b="0" dirty="0" err="1"/>
              <a:t>duc</a:t>
            </a:r>
            <a:r>
              <a:rPr lang="en-US" b="0"/>
              <a:t> hung - </a:t>
            </a:r>
            <a:r>
              <a:rPr lang="en-US" b="0" dirty="0"/>
              <a:t>20176779</a:t>
            </a:r>
          </a:p>
          <a:p>
            <a:pPr algn="l"/>
            <a:r>
              <a:rPr lang="en-US" b="0" dirty="0"/>
              <a:t>Nguyen </a:t>
            </a:r>
            <a:r>
              <a:rPr lang="en-US" b="0" dirty="0" err="1"/>
              <a:t>manh</a:t>
            </a:r>
            <a:r>
              <a:rPr lang="en-US" b="0" dirty="0"/>
              <a:t> </a:t>
            </a:r>
            <a:r>
              <a:rPr lang="en-US" b="0" dirty="0" err="1"/>
              <a:t>khang</a:t>
            </a:r>
            <a:r>
              <a:rPr lang="en-US" b="0" dirty="0"/>
              <a:t> - 20176792</a:t>
            </a:r>
          </a:p>
        </p:txBody>
      </p:sp>
      <p:pic>
        <p:nvPicPr>
          <p:cNvPr id="41" name="Picture 3" descr="Abstract background">
            <a:extLst>
              <a:ext uri="{FF2B5EF4-FFF2-40B4-BE49-F238E27FC236}">
                <a16:creationId xmlns:a16="http://schemas.microsoft.com/office/drawing/2014/main" id="{11C6438E-6505-4246-AC87-BDF9C0F10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6" r="24885" b="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59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C10E-211E-4796-817F-89B3BAFF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7922"/>
            <a:ext cx="9906000" cy="1382156"/>
          </a:xfrm>
        </p:spPr>
        <p:txBody>
          <a:bodyPr/>
          <a:lstStyle/>
          <a:p>
            <a:pPr algn="ctr"/>
            <a:r>
              <a:rPr lang="en-US" i="0" dirty="0"/>
              <a:t>REQUIREMENT ANALYSIS</a:t>
            </a:r>
            <a:endParaRPr lang="vi-VN" i="0" dirty="0"/>
          </a:p>
        </p:txBody>
      </p:sp>
    </p:spTree>
    <p:extLst>
      <p:ext uri="{BB962C8B-B14F-4D97-AF65-F5344CB8AC3E}">
        <p14:creationId xmlns:p14="http://schemas.microsoft.com/office/powerpoint/2010/main" val="45405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BASIC ACTIVITY</a:t>
            </a:r>
            <a:endParaRPr lang="vi-VN" i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6F1B65-C4D8-40D5-8867-679E8751C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52" y="1224479"/>
            <a:ext cx="6517695" cy="546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5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C10E-211E-4796-817F-89B3BAFF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7922"/>
            <a:ext cx="9906000" cy="1382156"/>
          </a:xfrm>
        </p:spPr>
        <p:txBody>
          <a:bodyPr/>
          <a:lstStyle/>
          <a:p>
            <a:pPr algn="ctr"/>
            <a:r>
              <a:rPr lang="en-US" i="0" dirty="0"/>
              <a:t>ARCHITECTURAL DESIGN</a:t>
            </a:r>
            <a:endParaRPr lang="vi-VN" i="0" dirty="0"/>
          </a:p>
        </p:txBody>
      </p:sp>
    </p:spTree>
    <p:extLst>
      <p:ext uri="{BB962C8B-B14F-4D97-AF65-F5344CB8AC3E}">
        <p14:creationId xmlns:p14="http://schemas.microsoft.com/office/powerpoint/2010/main" val="387140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23F1-BC94-4E19-81CE-22F6C932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INTERACTION DIAGRAM</a:t>
            </a:r>
            <a:endParaRPr lang="vi-VN" i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4405A-E8FA-418D-A175-248C4388C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3" y="1224479"/>
            <a:ext cx="11204614" cy="54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9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23F1-BC94-4E19-81CE-22F6C932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INTERACTION DIAGRAM</a:t>
            </a:r>
            <a:endParaRPr lang="vi-VN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D2975-BB02-4C7C-AE3D-B4D809385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3" y="1624631"/>
            <a:ext cx="11898554" cy="420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2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8CD7-D090-4A9B-BB7E-80DDB6AE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7922"/>
            <a:ext cx="9906000" cy="1382156"/>
          </a:xfrm>
        </p:spPr>
        <p:txBody>
          <a:bodyPr/>
          <a:lstStyle/>
          <a:p>
            <a:pPr algn="ctr"/>
            <a:r>
              <a:rPr lang="en-US" b="1" dirty="0"/>
              <a:t>THANKS !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95808382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8E6E2"/>
      </a:lt2>
      <a:accent1>
        <a:srgbClr val="93A4C5"/>
      </a:accent1>
      <a:accent2>
        <a:srgbClr val="847FBA"/>
      </a:accent2>
      <a:accent3>
        <a:srgbClr val="AE96C6"/>
      </a:accent3>
      <a:accent4>
        <a:srgbClr val="B57FBA"/>
      </a:accent4>
      <a:accent5>
        <a:srgbClr val="C593B4"/>
      </a:accent5>
      <a:accent6>
        <a:srgbClr val="BA7F8D"/>
      </a:accent6>
      <a:hlink>
        <a:srgbClr val="948059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33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Univers Condensed Light</vt:lpstr>
      <vt:lpstr>Walbaum Display Light</vt:lpstr>
      <vt:lpstr>AngleLinesVTI</vt:lpstr>
      <vt:lpstr>NETWORK PROGRAMMING ProJECT   P2P Chat APPlication</vt:lpstr>
      <vt:lpstr>REQUIREMENT ANALYSIS</vt:lpstr>
      <vt:lpstr>BASIC ACTIVITY</vt:lpstr>
      <vt:lpstr>ARCHITECTURAL DESIGN</vt:lpstr>
      <vt:lpstr>INTERACTION DIAGRAM</vt:lpstr>
      <vt:lpstr>INTERACTION DIAGRAM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Hưng Nguyễn</dc:creator>
  <cp:lastModifiedBy>Hưng Nguyễn</cp:lastModifiedBy>
  <cp:revision>24</cp:revision>
  <dcterms:created xsi:type="dcterms:W3CDTF">2021-04-04T07:42:48Z</dcterms:created>
  <dcterms:modified xsi:type="dcterms:W3CDTF">2021-04-24T09:28:19Z</dcterms:modified>
</cp:coreProperties>
</file>