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831975" y="1744345"/>
            <a:ext cx="8527415" cy="1191260"/>
          </a:xfrm>
        </p:spPr>
        <p:txBody>
          <a:bodyPr/>
          <a:p>
            <a:r>
              <a:rPr lang="zh-CN" altLang="en-US" sz="5400"/>
              <a:t>QT小实验-翻金币小游戏</a:t>
            </a:r>
            <a:endParaRPr lang="zh-CN" altLang="en-US" sz="540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5224145"/>
            <a:ext cx="9144000" cy="633730"/>
          </a:xfrm>
        </p:spPr>
        <p:txBody>
          <a:bodyPr/>
          <a:p>
            <a:pPr algn="l"/>
            <a:r>
              <a:rPr lang="zh-CN" altLang="en-US" sz="1400"/>
              <a:t>来源：</a:t>
            </a:r>
            <a:r>
              <a:rPr lang="en-US" altLang="zh-CN" sz="1400"/>
              <a:t>QT从入门到实战完整版|传智教育-https://www.bilibili.com/video/BV1g4411H78N</a:t>
            </a:r>
            <a:endParaRPr lang="en-US" altLang="zh-CN" sz="1400"/>
          </a:p>
          <a:p>
            <a:pPr algn="l"/>
            <a:r>
              <a:rPr lang="zh-CN" altLang="en-US" sz="1400"/>
              <a:t>代码仓库：https://github.com/da1234cao/coinsFlipGame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385445"/>
            <a:ext cx="3038475" cy="6086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20" y="870585"/>
            <a:ext cx="8226425" cy="2299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rcRect r="36016"/>
          <a:stretch>
            <a:fillRect/>
          </a:stretch>
        </p:blipFill>
        <p:spPr>
          <a:xfrm>
            <a:off x="4112895" y="3665220"/>
            <a:ext cx="7465695" cy="1458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" y="400050"/>
            <a:ext cx="3009900" cy="605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1736725"/>
            <a:ext cx="8648700" cy="3582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400050"/>
            <a:ext cx="3048000" cy="6057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710" y="4432935"/>
            <a:ext cx="8274685" cy="1393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195" y="1882140"/>
            <a:ext cx="7807325" cy="1224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77895" y="1733550"/>
            <a:ext cx="8482965" cy="1220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555" y="3954145"/>
            <a:ext cx="7573645" cy="199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" y="405130"/>
            <a:ext cx="3019425" cy="6048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419100"/>
            <a:ext cx="3000375" cy="6019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090" y="545465"/>
            <a:ext cx="5817235" cy="5767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405130"/>
            <a:ext cx="3019425" cy="6048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5" y="1143635"/>
            <a:ext cx="5400675" cy="1819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195" y="4087495"/>
            <a:ext cx="5181600" cy="1495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演示</Application>
  <PresentationFormat>宽屏</PresentationFormat>
  <Paragraphs>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Nimbus Roman No9 L</vt:lpstr>
      <vt:lpstr>Arial Black</vt:lpstr>
      <vt:lpstr>Droid Sans Fallback</vt:lpstr>
      <vt:lpstr>微软雅黑</vt:lpstr>
      <vt:lpstr>宋体</vt:lpstr>
      <vt:lpstr>Arial Unicode MS</vt:lpstr>
      <vt:lpstr>Office 主题​​</vt:lpstr>
      <vt:lpstr>QT小实验-翻金币小游戏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dacao</dc:creator>
  <cp:lastModifiedBy>dacao</cp:lastModifiedBy>
  <cp:revision>19</cp:revision>
  <dcterms:created xsi:type="dcterms:W3CDTF">2022-02-27T13:37:18Z</dcterms:created>
  <dcterms:modified xsi:type="dcterms:W3CDTF">2022-02-27T13:37:18Z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