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C5EC9C-D90F-48A5-83F6-DDFCB24E24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Youtube Dashboard 05 (Story)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9A2761-8ABC-4D44-B0AB-0328D8AEAC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27-10-2023 08:16:20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and Language" id="10" name="slide10">
            <a:extLst>
              <a:ext uri="{FF2B5EF4-FFF2-40B4-BE49-F238E27FC236}">
                <a16:creationId xmlns:a16="http://schemas.microsoft.com/office/drawing/2014/main" id="{0C594584-DF61-4BAA-B71B-2645115778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547687"/>
            <a:ext cx="9591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1" name="slide11">
            <a:extLst>
              <a:ext uri="{FF2B5EF4-FFF2-40B4-BE49-F238E27FC236}">
                <a16:creationId xmlns:a16="http://schemas.microsoft.com/office/drawing/2014/main" id="{CC482C97-0BD0-4EEB-B806-6B890CB7DA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sub" id="12" name="slide12">
            <a:extLst>
              <a:ext uri="{FF2B5EF4-FFF2-40B4-BE49-F238E27FC236}">
                <a16:creationId xmlns:a16="http://schemas.microsoft.com/office/drawing/2014/main" id="{20D90D80-D481-4DFF-BF48-F51EB49AFD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66725"/>
            <a:ext cx="5715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nguage wise sub" id="13" name="slide13">
            <a:extLst>
              <a:ext uri="{FF2B5EF4-FFF2-40B4-BE49-F238E27FC236}">
                <a16:creationId xmlns:a16="http://schemas.microsoft.com/office/drawing/2014/main" id="{17494E21-E2A7-4F0E-90CE-87C69F09F3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385762"/>
            <a:ext cx="43434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4" name="slide14">
            <a:extLst>
              <a:ext uri="{FF2B5EF4-FFF2-40B4-BE49-F238E27FC236}">
                <a16:creationId xmlns:a16="http://schemas.microsoft.com/office/drawing/2014/main" id="{DBC15699-6895-4603-892C-33D45D683D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channel" id="15" name="slide15">
            <a:extLst>
              <a:ext uri="{FF2B5EF4-FFF2-40B4-BE49-F238E27FC236}">
                <a16:creationId xmlns:a16="http://schemas.microsoft.com/office/drawing/2014/main" id="{807B0F3F-8A03-4522-B4C4-2ACE9E79FC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47687"/>
            <a:ext cx="91725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6" name="slide16">
            <a:extLst>
              <a:ext uri="{FF2B5EF4-FFF2-40B4-BE49-F238E27FC236}">
                <a16:creationId xmlns:a16="http://schemas.microsoft.com/office/drawing/2014/main" id="{5D2DCC02-07A7-4A42-AAFA-B7243CBF02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547687"/>
            <a:ext cx="9591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 wise Channel" id="2" name="slide2">
            <a:extLst>
              <a:ext uri="{FF2B5EF4-FFF2-40B4-BE49-F238E27FC236}">
                <a16:creationId xmlns:a16="http://schemas.microsoft.com/office/drawing/2014/main" id="{2F75F314-D69D-460C-AC1D-ED37C25D8C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96" y="0"/>
            <a:ext cx="20778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channels with Brand" id="3" name="slide3">
            <a:extLst>
              <a:ext uri="{FF2B5EF4-FFF2-40B4-BE49-F238E27FC236}">
                <a16:creationId xmlns:a16="http://schemas.microsoft.com/office/drawing/2014/main" id="{9C7D8E32-045C-4A1E-B54C-40AEE7481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385762"/>
            <a:ext cx="3895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nel Brand" id="4" name="slide4">
            <a:extLst>
              <a:ext uri="{FF2B5EF4-FFF2-40B4-BE49-F238E27FC236}">
                <a16:creationId xmlns:a16="http://schemas.microsoft.com/office/drawing/2014/main" id="{DB83636F-1669-4E33-9483-C6218ADFC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76" y="0"/>
            <a:ext cx="3105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C1DE95D3-996A-473F-95AB-C5399FC0D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nel name with Sub" id="6" name="slide6">
            <a:extLst>
              <a:ext uri="{FF2B5EF4-FFF2-40B4-BE49-F238E27FC236}">
                <a16:creationId xmlns:a16="http://schemas.microsoft.com/office/drawing/2014/main" id="{5EBE3DDA-B7B5-4A9D-A61A-44ECF47F0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352425"/>
            <a:ext cx="90011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channels of languages" id="7" name="slide7">
            <a:extLst>
              <a:ext uri="{FF2B5EF4-FFF2-40B4-BE49-F238E27FC236}">
                <a16:creationId xmlns:a16="http://schemas.microsoft.com/office/drawing/2014/main" id="{80EEDE14-C5E3-469F-B586-2C80631AE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600075"/>
            <a:ext cx="9420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030690D6-B37C-41D3-A636-461BF7D2BD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wise language" id="9" name="slide9">
            <a:extLst>
              <a:ext uri="{FF2B5EF4-FFF2-40B4-BE49-F238E27FC236}">
                <a16:creationId xmlns:a16="http://schemas.microsoft.com/office/drawing/2014/main" id="{C5CD9EC0-8168-45E4-B941-C155274419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00075"/>
            <a:ext cx="9163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2023-10-27T02:46:33Z</dcterms:created>
  <dcterms:modified xsi:type="dcterms:W3CDTF">2023-10-27T02:46:33Z</dcterms:modified>
</cp:coreProperties>
</file>