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55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784">
        <p:fade/>
      </p:transition>
    </mc:Choice>
    <mc:Fallback>
      <p:transition spd="med" advTm="3784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77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784">
        <p:fade/>
      </p:transition>
    </mc:Choice>
    <mc:Fallback>
      <p:transition spd="med" advTm="3784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73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784">
        <p:fade/>
      </p:transition>
    </mc:Choice>
    <mc:Fallback>
      <p:transition spd="med" advTm="3784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4982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784">
        <p:fade/>
      </p:transition>
    </mc:Choice>
    <mc:Fallback>
      <p:transition spd="med" advTm="3784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67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784">
        <p:fade/>
      </p:transition>
    </mc:Choice>
    <mc:Fallback>
      <p:transition spd="med" advTm="3784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89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784">
        <p:fade/>
      </p:transition>
    </mc:Choice>
    <mc:Fallback>
      <p:transition spd="med" advTm="3784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67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784">
        <p:fade/>
      </p:transition>
    </mc:Choice>
    <mc:Fallback>
      <p:transition spd="med" advTm="3784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04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784">
        <p:fade/>
      </p:transition>
    </mc:Choice>
    <mc:Fallback>
      <p:transition spd="med" advTm="3784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62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784">
        <p:fade/>
      </p:transition>
    </mc:Choice>
    <mc:Fallback>
      <p:transition spd="med" advTm="3784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83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784">
        <p:fade/>
      </p:transition>
    </mc:Choice>
    <mc:Fallback>
      <p:transition spd="med" advTm="3784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4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784">
        <p:fade/>
      </p:transition>
    </mc:Choice>
    <mc:Fallback>
      <p:transition spd="med" advTm="3784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90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784">
        <p:fade/>
      </p:transition>
    </mc:Choice>
    <mc:Fallback>
      <p:transition spd="med" advTm="3784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69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784">
        <p:fade/>
      </p:transition>
    </mc:Choice>
    <mc:Fallback>
      <p:transition spd="med" advTm="3784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13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784">
        <p:fade/>
      </p:transition>
    </mc:Choice>
    <mc:Fallback>
      <p:transition spd="med" advTm="3784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41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784">
        <p:fade/>
      </p:transition>
    </mc:Choice>
    <mc:Fallback>
      <p:transition spd="med" advTm="3784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49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784">
        <p:fade/>
      </p:transition>
    </mc:Choice>
    <mc:Fallback>
      <p:transition spd="med" advTm="3784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28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784">
        <p:fade/>
      </p:transition>
    </mc:Choice>
    <mc:Fallback>
      <p:transition spd="med" advTm="3784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52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mc:AlternateContent xmlns:mc="http://schemas.openxmlformats.org/markup-compatibility/2006">
    <mc:Choice xmlns:p14="http://schemas.microsoft.com/office/powerpoint/2010/main" Requires="p14">
      <p:transition spd="med" p14:dur="700" advTm="3784">
        <p:fade/>
      </p:transition>
    </mc:Choice>
    <mc:Fallback>
      <p:transition spd="med" advTm="3784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51C5EC9C-D90F-48A5-83F6-DDFCB24E2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220" y="1122363"/>
            <a:ext cx="10740980" cy="2387600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US" dirty="0"/>
              <a:t> </a:t>
            </a:r>
            <a:r>
              <a:rPr lang="en-US" dirty="0">
                <a:latin typeface="Arial Rounded MT Bold" panose="020F0704030504030204" pitchFamily="34" charset="0"/>
              </a:rPr>
              <a:t>Subscribers Galore </a:t>
            </a:r>
            <a:r>
              <a:rPr lang="en-US" dirty="0" smtClean="0">
                <a:latin typeface="Arial Rounded MT Bold" panose="020F0704030504030204" pitchFamily="34" charset="0"/>
              </a:rPr>
              <a:t>: Exploring </a:t>
            </a:r>
            <a:r>
              <a:rPr lang="en-US" dirty="0">
                <a:latin typeface="Arial Rounded MT Bold" panose="020F0704030504030204" pitchFamily="34" charset="0"/>
              </a:rPr>
              <a:t>World’s Top </a:t>
            </a:r>
            <a:r>
              <a:rPr lang="en-US" dirty="0" err="1">
                <a:latin typeface="Arial Rounded MT Bold" panose="020F0704030504030204" pitchFamily="34" charset="0"/>
              </a:rPr>
              <a:t>Youtube</a:t>
            </a:r>
            <a:r>
              <a:rPr lang="en-US" dirty="0">
                <a:latin typeface="Arial Rounded MT Bold" panose="020F0704030504030204" pitchFamily="34" charset="0"/>
              </a:rPr>
              <a:t> Channels </a:t>
            </a:r>
            <a:endParaRPr dirty="0">
              <a:latin typeface="Arial Rounded MT Bold" panose="020F0704030504030204" pitchFamily="34" charset="0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179A2761-8ABC-4D44-B0AB-0328D8AEA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4148" y="3509963"/>
            <a:ext cx="8791575" cy="1655762"/>
          </a:xfrm>
        </p:spPr>
        <p:txBody>
          <a:bodyPr/>
          <a:lstStyle/>
          <a:p>
            <a:r>
              <a:rPr lang="en-US" b="1" dirty="0" smtClean="0"/>
              <a:t>College: C </a:t>
            </a:r>
            <a:r>
              <a:rPr lang="en-US" b="1" dirty="0" err="1" smtClean="0"/>
              <a:t>kandaswami</a:t>
            </a:r>
            <a:r>
              <a:rPr lang="en-US" b="1" dirty="0" smtClean="0"/>
              <a:t> </a:t>
            </a:r>
            <a:r>
              <a:rPr lang="en-US" b="1" dirty="0" err="1" smtClean="0"/>
              <a:t>naidu</a:t>
            </a:r>
            <a:r>
              <a:rPr lang="en-US" b="1" dirty="0" smtClean="0"/>
              <a:t> college for men</a:t>
            </a:r>
          </a:p>
          <a:p>
            <a:r>
              <a:rPr lang="en-US" b="1" dirty="0" smtClean="0"/>
              <a:t>The Team members are D. a. </a:t>
            </a:r>
            <a:r>
              <a:rPr lang="en-US" b="1" dirty="0" err="1" smtClean="0"/>
              <a:t>ganesh</a:t>
            </a:r>
            <a:r>
              <a:rPr lang="en-US" b="1" dirty="0" smtClean="0"/>
              <a:t>, G. Ajay, D. </a:t>
            </a:r>
            <a:r>
              <a:rPr lang="en-US" b="1" dirty="0" err="1" smtClean="0"/>
              <a:t>dharun</a:t>
            </a:r>
            <a:r>
              <a:rPr lang="en-US" b="1" dirty="0" smtClean="0"/>
              <a:t>, D. </a:t>
            </a:r>
            <a:r>
              <a:rPr lang="en-US" b="1" dirty="0" err="1" smtClean="0"/>
              <a:t>Dhanush</a:t>
            </a:r>
            <a:endParaRPr lang="en-US" b="1" dirty="0" smtClean="0"/>
          </a:p>
          <a:p>
            <a:r>
              <a:rPr lang="en-US" b="1" dirty="0" smtClean="0"/>
              <a:t>Our mentor is dr. g. r. Ram </a:t>
            </a:r>
            <a:r>
              <a:rPr lang="en-US" b="1" dirty="0" err="1" smtClean="0"/>
              <a:t>kumar</a:t>
            </a:r>
            <a:endParaRPr b="1" dirty="0"/>
          </a:p>
        </p:txBody>
      </p:sp>
      <p:pic>
        <p:nvPicPr>
          <p:cNvPr id="4" name="2023-10-27-225154_102268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806237" y="6472237"/>
            <a:ext cx="385763" cy="38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3362">
        <p:fade/>
      </p:transition>
    </mc:Choice>
    <mc:Fallback>
      <p:transition spd="med" advTm="2336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0" objId="4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Country and Language">
            <a:extLst>
              <a:ext uri="{FF2B5EF4-FFF2-40B4-BE49-F238E27FC236}">
                <a16:creationId xmlns:a16="http://schemas.microsoft.com/office/drawing/2014/main" xmlns="" id="{0C594584-DF61-4BAA-B71B-264511577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2" y="547687"/>
            <a:ext cx="959167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395">
        <p:fade/>
      </p:transition>
    </mc:Choice>
    <mc:Fallback>
      <p:transition spd="med" advTm="439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Dashboard 3">
            <a:extLst>
              <a:ext uri="{FF2B5EF4-FFF2-40B4-BE49-F238E27FC236}">
                <a16:creationId xmlns:a16="http://schemas.microsoft.com/office/drawing/2014/main" xmlns="" id="{CC482C97-0BD0-4EEB-B806-6B890CB7D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096">
        <p:fade/>
      </p:transition>
    </mc:Choice>
    <mc:Fallback>
      <p:transition spd="med" advTm="709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Country wise sub">
            <a:extLst>
              <a:ext uri="{FF2B5EF4-FFF2-40B4-BE49-F238E27FC236}">
                <a16:creationId xmlns:a16="http://schemas.microsoft.com/office/drawing/2014/main" xmlns="" id="{20D90D80-D481-4DFF-BF48-F51EB49AF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466725"/>
            <a:ext cx="57150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429">
        <p:fade/>
      </p:transition>
    </mc:Choice>
    <mc:Fallback>
      <p:transition spd="med" advTm="442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Language wise sub">
            <a:extLst>
              <a:ext uri="{FF2B5EF4-FFF2-40B4-BE49-F238E27FC236}">
                <a16:creationId xmlns:a16="http://schemas.microsoft.com/office/drawing/2014/main" xmlns="" id="{17494E21-E2A7-4F0E-90CE-87C69F09F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385762"/>
            <a:ext cx="434340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515">
        <p:fade/>
      </p:transition>
    </mc:Choice>
    <mc:Fallback>
      <p:transition spd="med" advTm="351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Dashboard 4">
            <a:extLst>
              <a:ext uri="{FF2B5EF4-FFF2-40B4-BE49-F238E27FC236}">
                <a16:creationId xmlns:a16="http://schemas.microsoft.com/office/drawing/2014/main" xmlns="" id="{DBC15699-6895-4603-892C-33D45D683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626">
        <p:fade/>
      </p:transition>
    </mc:Choice>
    <mc:Fallback>
      <p:transition spd="med" advTm="1062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Country wise channel">
            <a:extLst>
              <a:ext uri="{FF2B5EF4-FFF2-40B4-BE49-F238E27FC236}">
                <a16:creationId xmlns:a16="http://schemas.microsoft.com/office/drawing/2014/main" xmlns="" id="{807B0F3F-8A03-4522-B4C4-2ACE9E79F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547687"/>
            <a:ext cx="917257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519">
        <p:fade/>
      </p:transition>
    </mc:Choice>
    <mc:Fallback>
      <p:transition spd="med" advTm="351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Sheet 11">
            <a:extLst>
              <a:ext uri="{FF2B5EF4-FFF2-40B4-BE49-F238E27FC236}">
                <a16:creationId xmlns:a16="http://schemas.microsoft.com/office/drawing/2014/main" xmlns="" id="{5D2DCC02-07A7-4A42-AAFA-B7243CBF0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2" y="547687"/>
            <a:ext cx="959167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3642">
        <p:fade/>
      </p:transition>
    </mc:Choice>
    <mc:Fallback>
      <p:transition spd="med" advTm="1364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ank wise Channel">
            <a:extLst>
              <a:ext uri="{FF2B5EF4-FFF2-40B4-BE49-F238E27FC236}">
                <a16:creationId xmlns:a16="http://schemas.microsoft.com/office/drawing/2014/main" xmlns="" id="{2F75F314-D69D-460C-AC1D-ED37C25D8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096" y="0"/>
            <a:ext cx="207780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185">
        <p:fade/>
      </p:transition>
    </mc:Choice>
    <mc:Fallback>
      <p:transition spd="med" advTm="618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No of channels with Brand">
            <a:extLst>
              <a:ext uri="{FF2B5EF4-FFF2-40B4-BE49-F238E27FC236}">
                <a16:creationId xmlns:a16="http://schemas.microsoft.com/office/drawing/2014/main" xmlns="" id="{9C7D8E32-045C-4A1E-B54C-40AEE7481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137" y="385762"/>
            <a:ext cx="38957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530">
        <p:fade/>
      </p:transition>
    </mc:Choice>
    <mc:Fallback>
      <p:transition spd="med" advTm="353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hannel Brand">
            <a:extLst>
              <a:ext uri="{FF2B5EF4-FFF2-40B4-BE49-F238E27FC236}">
                <a16:creationId xmlns:a16="http://schemas.microsoft.com/office/drawing/2014/main" xmlns="" id="{DB83636F-1669-4E33-9483-C6218ADFC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076" y="0"/>
            <a:ext cx="31058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629">
        <p:fade/>
      </p:transition>
    </mc:Choice>
    <mc:Fallback>
      <p:transition spd="med" advTm="262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ashboard 1">
            <a:extLst>
              <a:ext uri="{FF2B5EF4-FFF2-40B4-BE49-F238E27FC236}">
                <a16:creationId xmlns:a16="http://schemas.microsoft.com/office/drawing/2014/main" xmlns="" id="{C1DE95D3-996A-473F-95AB-C5399FC0D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071">
        <p:fade/>
      </p:transition>
    </mc:Choice>
    <mc:Fallback>
      <p:transition spd="med" advTm="707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Channel name with Sub">
            <a:extLst>
              <a:ext uri="{FF2B5EF4-FFF2-40B4-BE49-F238E27FC236}">
                <a16:creationId xmlns:a16="http://schemas.microsoft.com/office/drawing/2014/main" xmlns="" id="{5EBE3DDA-B7B5-4A9D-A61A-44ECF47F0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37" y="352425"/>
            <a:ext cx="900112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424">
        <p:fade/>
      </p:transition>
    </mc:Choice>
    <mc:Fallback>
      <p:transition spd="med" advTm="442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No of channels of languages">
            <a:extLst>
              <a:ext uri="{FF2B5EF4-FFF2-40B4-BE49-F238E27FC236}">
                <a16:creationId xmlns:a16="http://schemas.microsoft.com/office/drawing/2014/main" xmlns="" id="{80EEDE14-C5E3-469F-B586-2C80631AE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7" y="600075"/>
            <a:ext cx="94202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3187">
        <p:fade/>
      </p:transition>
    </mc:Choice>
    <mc:Fallback>
      <p:transition spd="med" advTm="1318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ashboard 2">
            <a:extLst>
              <a:ext uri="{FF2B5EF4-FFF2-40B4-BE49-F238E27FC236}">
                <a16:creationId xmlns:a16="http://schemas.microsoft.com/office/drawing/2014/main" xmlns="" id="{030690D6-B37C-41D3-A636-461BF7D2B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421">
        <p:fade/>
      </p:transition>
    </mc:Choice>
    <mc:Fallback>
      <p:transition spd="med" advTm="442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Category wise language">
            <a:extLst>
              <a:ext uri="{FF2B5EF4-FFF2-40B4-BE49-F238E27FC236}">
                <a16:creationId xmlns:a16="http://schemas.microsoft.com/office/drawing/2014/main" xmlns="" id="{C5CD9EC0-8168-45E4-B941-C15527441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600075"/>
            <a:ext cx="916305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401">
        <p:fade/>
      </p:transition>
    </mc:Choice>
    <mc:Fallback>
      <p:transition spd="med" advTm="440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53</TotalTime>
  <Words>40</Words>
  <Application>Microsoft Office PowerPoint</Application>
  <PresentationFormat>Widescreen</PresentationFormat>
  <Paragraphs>4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Rounded MT Bold</vt:lpstr>
      <vt:lpstr>Trebuchet MS</vt:lpstr>
      <vt:lpstr>Tw Cen MT</vt:lpstr>
      <vt:lpstr>Circuit</vt:lpstr>
      <vt:lpstr>  Subscribers Galore : Exploring World’s Top Youtube Channels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Subscribers Galore : Exploring World’s Top Youtube Channels</dc:title>
  <dc:creator>Lenovo</dc:creator>
  <cp:lastModifiedBy>Lenovo</cp:lastModifiedBy>
  <cp:revision>3</cp:revision>
  <dcterms:created xsi:type="dcterms:W3CDTF">2023-10-27T02:46:33Z</dcterms:created>
  <dcterms:modified xsi:type="dcterms:W3CDTF">2023-10-27T15:09:14Z</dcterms:modified>
</cp:coreProperties>
</file>