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506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98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946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30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157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400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77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52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94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571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913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12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ECF2-7D8F-4E57-9B67-420BF57E3B7E}" type="datetimeFigureOut">
              <a:rPr lang="uk-UA" smtClean="0"/>
              <a:t>28.05.2019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9945-8894-4839-8224-F622E4A868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9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4932040" y="2420888"/>
            <a:ext cx="5165333" cy="5165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-1188640" y="-1188640"/>
            <a:ext cx="4185592" cy="4185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0882" y="230831"/>
            <a:ext cx="884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Курсовий проект:</a:t>
            </a:r>
            <a:endParaRPr lang="uk-UA" sz="3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882" y="1057960"/>
            <a:ext cx="8842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«Реалізація багатопотокового додатку на прикладі задачі про біржу»</a:t>
            </a:r>
            <a:endParaRPr lang="uk-UA" sz="40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1740" y="5469031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Виконав</a:t>
            </a:r>
            <a:endParaRPr lang="en-US" sz="2400" smtClean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ru-RU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тудент групи КН-31</a:t>
            </a:r>
          </a:p>
          <a:p>
            <a:pPr algn="ctr"/>
            <a:r>
              <a:rPr lang="ru-RU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Манжула Давид</a:t>
            </a:r>
            <a:endParaRPr lang="uk-UA" sz="240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-1188640" y="-1188640"/>
            <a:ext cx="4185592" cy="4185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4932040" y="2420888"/>
            <a:ext cx="5165333" cy="5165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0882" y="179929"/>
            <a:ext cx="884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Технічне завдання</a:t>
            </a:r>
            <a:endParaRPr lang="uk-UA" sz="32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882" y="1057960"/>
            <a:ext cx="8842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 торгах брокери продають акції декількох фірм. На біржі здійснюються операції купівлі/продажу акцій. В залежності від кількості проданих акцій їх ціни змінюються. Брокери пропонують на продаж деяку кількість акцій, ціна яких переглядається кожні 30 секунд. Від активності і зростання/падіння котировок акцій змінюється індекс біржі. Біржа може призупинити торги при різкому падінні індексу біржі. Розробити багато потоковий додаток, що моделює роботу біржі.</a:t>
            </a:r>
            <a:endParaRPr lang="uk-UA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-1188640" y="-1188640"/>
            <a:ext cx="4185592" cy="4185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4932040" y="2420888"/>
            <a:ext cx="5165333" cy="5165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150882" y="1057960"/>
            <a:ext cx="8842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Використання сучасної техніки і сучасних технологій паралельного програмування дало можливість розв’язувати як класичні так і надскладні задачі при малих затратах часу на розробку. Програмні продукти алгоритм яких реалізований за допомогою паралельних технологій працюють продуктивніше, якісніше, швидше економлячи при цьому енергетичні ресурси. </a:t>
            </a:r>
          </a:p>
          <a:p>
            <a:pPr algn="ctr"/>
            <a:r>
              <a:rPr lang="ru-RU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Одним з ключових аспектів у сучасному програмуванні є багатопоковість. За допомогою багатопоковості ми можемо виділити в додатку декілька потоків, які будуть виконувати різні завдання одночасно. </a:t>
            </a:r>
          </a:p>
        </p:txBody>
      </p:sp>
    </p:spTree>
    <p:extLst>
      <p:ext uri="{BB962C8B-B14F-4D97-AF65-F5344CB8AC3E}">
        <p14:creationId xmlns:p14="http://schemas.microsoft.com/office/powerpoint/2010/main" val="32061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-1188640" y="-1188640"/>
            <a:ext cx="4185592" cy="4185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4932040" y="2420888"/>
            <a:ext cx="5165333" cy="5165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0882" y="179929"/>
            <a:ext cx="884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Різновиди багатозадачності</a:t>
            </a:r>
            <a:endParaRPr lang="uk-UA" sz="36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882" y="1057960"/>
            <a:ext cx="8842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 основі процесів</a:t>
            </a:r>
            <a:r>
              <a:rPr lang="ru-RU" sz="28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Використовується для паралельного виконання декількох різних програм</a:t>
            </a:r>
            <a:endParaRPr lang="en-US" sz="280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 основі потоків</a:t>
            </a:r>
            <a:r>
              <a:rPr lang="ru-RU" sz="28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Використовується для паралельного виконання різних частин однієї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36828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-1188640" y="-1188640"/>
            <a:ext cx="4185592" cy="4185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4932040" y="2420888"/>
            <a:ext cx="5165333" cy="5165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0882" y="179929"/>
            <a:ext cx="884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Багатопоточність</a:t>
            </a:r>
            <a:endParaRPr lang="uk-UA" sz="36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882" y="1057960"/>
            <a:ext cx="8842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Потік являє собою координовану одиницю виконуваного коду.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Потік дозволяє додаткам розділяти задачі і працювати над кожною незалежно.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 організації багатозадачності на основі потоків у кожного процесу повинен бути принаймні один потік («основний»), хоча їх може бути і більше.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Основна перевага багатопотокової обробки полягає в тому, що вона дозволяє писати програми, які вигідно використовувують час простою.</a:t>
            </a:r>
          </a:p>
        </p:txBody>
      </p:sp>
    </p:spTree>
    <p:extLst>
      <p:ext uri="{BB962C8B-B14F-4D97-AF65-F5344CB8AC3E}">
        <p14:creationId xmlns:p14="http://schemas.microsoft.com/office/powerpoint/2010/main" val="3970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-1188640" y="-1188640"/>
            <a:ext cx="4185592" cy="4185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4932040" y="2420888"/>
            <a:ext cx="5165333" cy="5165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0882" y="179929"/>
            <a:ext cx="884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Алгоритм завдання</a:t>
            </a:r>
            <a:endParaRPr lang="uk-UA" sz="36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882" y="1057960"/>
            <a:ext cx="88422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Існує масив брокерів, які продають акції декількох фірм. З деяким інтервалом запускається потік, який виконує операції купівлі/продажу акцій. В розробленій програмі в залежності від кількості проданих акцій їх ціни змінюються. Брокери пропонують на продаж деяку кількість акцій, ціна яких переглядається кожні 30 секунд. Від активності і зростання/падіння котировок акцій (ціни, яку покупці готові заплатити за акції) змінюється індекс біржі (зростає або падає). Біржа може призупинити торги при різкому падінні індексу біржі. </a:t>
            </a:r>
          </a:p>
        </p:txBody>
      </p:sp>
    </p:spTree>
    <p:extLst>
      <p:ext uri="{BB962C8B-B14F-4D97-AF65-F5344CB8AC3E}">
        <p14:creationId xmlns:p14="http://schemas.microsoft.com/office/powerpoint/2010/main" val="7440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882" y="179929"/>
            <a:ext cx="884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Діаграма класів</a:t>
            </a:r>
            <a:endParaRPr lang="uk-UA" sz="36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0" y="1880519"/>
            <a:ext cx="8686960" cy="320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1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882" y="179929"/>
            <a:ext cx="884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Результат роботи</a:t>
            </a:r>
            <a:endParaRPr lang="uk-UA" sz="36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4" y="1052736"/>
            <a:ext cx="821847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6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-1188640" y="-1188640"/>
            <a:ext cx="4185592" cy="4185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4932040" y="2420888"/>
            <a:ext cx="5165333" cy="5165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50882" y="179929"/>
            <a:ext cx="884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Висновок</a:t>
            </a:r>
            <a:endParaRPr lang="uk-UA" sz="36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882" y="1057960"/>
            <a:ext cx="88422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У курсовій роботі розроблено багато-потокову програму, що моделює процес роботи біржі. Для реалізації багатопотоковості були використані класи із </a:t>
            </a:r>
            <a:r>
              <a:rPr lang="en-US" sz="26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System.Threading. </a:t>
            </a:r>
            <a:r>
              <a:rPr lang="ru-RU" sz="26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Спостерігати за роботою системи в процесі моделювання можна на формі, де явно відображаються всі дії. </a:t>
            </a:r>
          </a:p>
          <a:p>
            <a:r>
              <a:rPr lang="ru-RU" sz="260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У зв’язку з роботою із багатьма потоками програма забезпечує синхронізацію потоків так, що потоки працюють лише тоді коли в черзі є завдання, а також із обмеженим доступом до методів черги. </a:t>
            </a:r>
          </a:p>
        </p:txBody>
      </p:sp>
    </p:spTree>
    <p:extLst>
      <p:ext uri="{BB962C8B-B14F-4D97-AF65-F5344CB8AC3E}">
        <p14:creationId xmlns:p14="http://schemas.microsoft.com/office/powerpoint/2010/main" val="39257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418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DAVID-LAPTOP</dc:creator>
  <cp:lastModifiedBy>DAVID-LAPTOP</cp:lastModifiedBy>
  <cp:revision>6</cp:revision>
  <dcterms:created xsi:type="dcterms:W3CDTF">2019-05-28T10:44:57Z</dcterms:created>
  <dcterms:modified xsi:type="dcterms:W3CDTF">2019-05-28T11:32:44Z</dcterms:modified>
</cp:coreProperties>
</file>