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72" r:id="rId13"/>
    <p:sldId id="274" r:id="rId14"/>
    <p:sldId id="271" r:id="rId15"/>
    <p:sldId id="269" r:id="rId16"/>
    <p:sldId id="270" r:id="rId17"/>
    <p:sldId id="275" r:id="rId18"/>
    <p:sldId id="273" r:id="rId19"/>
    <p:sldId id="263" r:id="rId20"/>
    <p:sldId id="26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588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740" y="-9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018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87cde3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87cde32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7cde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7cde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79850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Дипломна робота на тему</a:t>
            </a:r>
            <a:endParaRPr sz="2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0450" y="1831925"/>
            <a:ext cx="85632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Розробка веб-орієнтованої інформаційної системи "Збирання Instagram аудиторій для реклами у Facebook" на основі MVC CodeIgniter</a:t>
            </a:r>
            <a:endParaRPr sz="2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02743" y="1686488"/>
            <a:ext cx="15385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4;p13"/>
          <p:cNvSpPr txBox="1"/>
          <p:nvPr/>
        </p:nvSpPr>
        <p:spPr>
          <a:xfrm>
            <a:off x="0" y="4596516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Давид Манжула</a:t>
            </a:r>
            <a:endParaRPr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7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3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5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3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464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5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9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352" y="1300847"/>
            <a:ext cx="733413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Було розроблено сервіс для створення сторінки-візитки для подальшого використання в соцмережах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 </a:t>
            </a:r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та інших. Була реалізована інтеграція з службами веб-аналітики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Google Analytics </a:t>
            </a:r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та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Facebook Pixel, </a:t>
            </a:r>
            <a:r>
              <a:rPr lang="uk-UA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розроблена форма зворотнього зв’язку. Також була передбачена можливість вставити візитку на сайт в вигляді плаваючого віджета</a:t>
            </a:r>
            <a:r>
              <a:rPr lang="uk-UA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uk-UA" sz="9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Сервіс був перевірений на практиці - станом на 21 червня на сайті зареєстровано 337 користувачів, з них 4 користувача оплатили платну підписку і користуються розширеним функціоналом, що ще раз підтверджує його корисність.</a:t>
            </a:r>
            <a:endParaRPr lang="uk-UA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3270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Висновки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9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DOWNLOADS\Screenshot_20200621-0100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51" y="758824"/>
            <a:ext cx="2545519" cy="52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5757001" y="527050"/>
            <a:ext cx="2911442" cy="5772150"/>
            <a:chOff x="5581649" y="527050"/>
            <a:chExt cx="3202906" cy="635000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768031" y="715261"/>
              <a:ext cx="2800351" cy="2339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027" name="Picture 3" descr="D:\_PROJECTS\_WEB\instalink\assets\img\iphone-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649" y="527050"/>
              <a:ext cx="3202906" cy="635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60252" y="1746728"/>
            <a:ext cx="501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соціальна мережа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що базується на обміні фотографіями.</a:t>
            </a:r>
            <a:endParaRPr lang="uk-UA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C:\Users\da411d\Desktop\800px-Instagram_logo_2016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" y="527050"/>
            <a:ext cx="1023938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1247775"/>
            <a:ext cx="91440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7200" dirty="0" smtClean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Дякую за увагу</a:t>
            </a:r>
            <a:endParaRPr sz="72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38850" y="2077800"/>
            <a:ext cx="48663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56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Choko.Link</a:t>
            </a:r>
            <a:endParaRPr sz="560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757001" y="527050"/>
            <a:ext cx="2911442" cy="5772150"/>
            <a:chOff x="5757001" y="527050"/>
            <a:chExt cx="2911442" cy="57721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5619" y="708989"/>
              <a:ext cx="2534206" cy="520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_PROJECTS\_WEB\instalink\assets\img\iphone-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001" y="527050"/>
              <a:ext cx="2911442" cy="577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D:\_DOWNLOADS\Screenshot_20200621-01003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5" b="30001"/>
          <a:stretch/>
        </p:blipFill>
        <p:spPr bwMode="auto">
          <a:xfrm>
            <a:off x="0" y="0"/>
            <a:ext cx="4580020" cy="5143500"/>
          </a:xfrm>
          <a:prstGeom prst="rect">
            <a:avLst/>
          </a:prstGeom>
          <a:noFill/>
          <a:effectLst>
            <a:outerShdw blurRad="3048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1797048" y="2114550"/>
            <a:ext cx="3886200" cy="3048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-1" y="1848963"/>
            <a:ext cx="1840675" cy="531173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0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5619" y="708989"/>
            <a:ext cx="2534206" cy="52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_PROJECTS\_IMG\Chokolink\Logos\logo-f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" y="527051"/>
            <a:ext cx="1023938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_PROJECTS\_WEB\instalink\assets\img\iphone-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1" y="527050"/>
            <a:ext cx="2911442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252" y="1746728"/>
            <a:ext cx="501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Choko.Link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мультипосилання для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Instagram.</a:t>
            </a:r>
            <a:endParaRPr lang="uk-UA" sz="24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uk-UA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Цільова аудиторія – малий бізнес, що частково або повністю веде роботу в </a:t>
            </a:r>
            <a:r>
              <a:rPr lang="en-US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Instagram</a:t>
            </a:r>
            <a:r>
              <a:rPr lang="uk-UA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uk-UA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252" y="527051"/>
            <a:ext cx="788386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6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Використані технології: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uk-UA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CodeIgniter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</a:t>
            </a: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-фреймворк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База даних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MySQL</a:t>
            </a:r>
            <a:endParaRPr lang="uk-UA" sz="28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Twitter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Bootstrap 4</a:t>
            </a:r>
            <a:r>
              <a:rPr lang="uk-UA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верстки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uk-UA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Платіжна система </a:t>
            </a:r>
            <a:r>
              <a:rPr lang="en-US" sz="28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LiqPay</a:t>
            </a:r>
            <a:endParaRPr lang="uk-UA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0" name="Picture 2" descr="C:\Users\da411d\Desktop\codeigni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72" y="863225"/>
            <a:ext cx="1052813" cy="12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411d\Desktop\80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84" y="1757590"/>
            <a:ext cx="1318659" cy="7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_DOWNLOADS\mysq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t="15679" r="11202" b="11596"/>
          <a:stretch/>
        </p:blipFill>
        <p:spPr bwMode="auto">
          <a:xfrm>
            <a:off x="6057900" y="2323616"/>
            <a:ext cx="1306240" cy="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_DOWNLOADS\bootstr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51" y="2838208"/>
            <a:ext cx="1485723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a411d\Desktop\logo-liqpay@3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085983"/>
            <a:ext cx="1781175" cy="3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38850" y="1247775"/>
            <a:ext cx="48663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5600" dirty="0" smtClean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Демонстрація роботи</a:t>
            </a:r>
            <a:endParaRPr sz="5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6" y="-2512"/>
            <a:ext cx="9152932" cy="514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1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3E3A"/>
            </a:gs>
            <a:gs pos="50000">
              <a:srgbClr val="ED683C"/>
            </a:gs>
            <a:gs pos="75000">
              <a:srgbClr val="F3903F"/>
            </a:gs>
            <a:gs pos="100000">
              <a:srgbClr val="FDC70C"/>
            </a:gs>
          </a:gsLst>
          <a:lin ang="18900044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58019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96" y="1"/>
            <a:ext cx="4580195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561146" y="0"/>
            <a:ext cx="0" cy="51435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160</Words>
  <Application>Microsoft Office PowerPoint</Application>
  <PresentationFormat>Экран (16:9)</PresentationFormat>
  <Paragraphs>20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David Manzhula</cp:lastModifiedBy>
  <cp:revision>18</cp:revision>
  <dcterms:modified xsi:type="dcterms:W3CDTF">2020-06-21T22:23:01Z</dcterms:modified>
</cp:coreProperties>
</file>