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78d63c14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78d63c14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78d63c14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78d63c14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78d63c14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78d63c14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78d63c14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078d63c14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78d63c14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78d63c14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78d63c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78d63c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078d63c1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078d63c1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078d63c1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078d63c1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78d63c1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78d63c1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78d63c14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78d63c1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78d63c1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78d63c1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78d63c14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78d63c14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78d63c14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78d63c14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36750" y="178825"/>
            <a:ext cx="8854800" cy="29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Курсовий проект </a:t>
            </a:r>
            <a:br>
              <a:rPr lang="uk" sz="3600"/>
            </a:br>
            <a:r>
              <a:rPr lang="uk" sz="3600"/>
              <a:t>на тему </a:t>
            </a:r>
            <a:br>
              <a:rPr lang="uk" sz="3600"/>
            </a:br>
            <a:r>
              <a:rPr lang="uk" sz="3600"/>
              <a:t>«Шаблони проектування Builder, Composite Pattern та Guarded Suspension»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69500" y="3131390"/>
            <a:ext cx="82221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Виконав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Студент групи КН-41/2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Манжула Давид Вадимович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Керівник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Проф. Соколовський Я. І.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Guarded Suspension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Теоретичні відомості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Якщо існує умова, яка забороняє методу виконувати його функції, то даний шаблон призупиняє виконання цього методу до того моменту, поки умова не перестане діяти.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359075"/>
            <a:ext cx="56673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Реалізація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Створити загальний інтерфейс компонентів, який об’єднає операції контейнерів та простих компонентів дерева.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Створити клас компонентів-листя, які не мають подальших відгалужень. Програма може містити декілька таких класів.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Створити клас компонентів-контейнерів і додати йому масив для зберігання посилань на вкладені компоненти.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Реалізувати в контейнері методи інтерфейсу компонентів тому що контейнери повинні делегувати основну роботу своїм дочірнім компонентам.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Реалізувати операції додавання й видалення дочірніх компонентів до класу контейнерів.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 rot="-5400000">
            <a:off x="-250425" y="17895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Результат виконання</a:t>
            </a:r>
            <a:endParaRPr b="1"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 rot="5400000">
            <a:off x="5349225" y="17895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FFFFF"/>
                </a:solidFill>
              </a:rPr>
              <a:t>Результат виконання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822" y="549150"/>
            <a:ext cx="4492356" cy="40452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2700000" dist="7620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-5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7200"/>
              <a:t>Дякую за увагу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Builder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Теоретичні </a:t>
            </a:r>
            <a:r>
              <a:rPr lang="uk"/>
              <a:t>відомості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uk"/>
              <a:t>Будівельник </a:t>
            </a:r>
            <a:r>
              <a:rPr lang="uk"/>
              <a:t>— це породжувальний патерн проектування, що дає змогу створювати складні об’єкти крок за кроком. Будівельник дає можливість використовувати один і той самий код будівництва для отримання різних відображень об’єктів.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847" y="410000"/>
            <a:ext cx="3724449" cy="4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Реалізація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Описати </a:t>
            </a:r>
            <a:r>
              <a:rPr lang="uk"/>
              <a:t>кроки створення різних відображень об’єкта в загальному інтерфейсі будівельників.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Для кожного з відображень об’єкта-продукту створити клас-будівельник і реалізувати їхні методи будівництва.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Д</a:t>
            </a:r>
            <a:r>
              <a:rPr lang="uk"/>
              <a:t>одати метод отримання результату до загального інтерфейсу, якщо будівельники виготовляють однорідні продукти, які мають спільного предка.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 rot="-5400000">
            <a:off x="345300" y="20925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Результат виконання</a:t>
            </a:r>
            <a:endParaRPr b="1"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 rot="5400000">
            <a:off x="4754000" y="1486525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FFFFF"/>
                </a:solidFill>
              </a:rPr>
              <a:t>Результат виконання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051" y="246174"/>
            <a:ext cx="3301905" cy="4651175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2700000" dist="7620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Composite Pattern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Теоретичні відомості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uk"/>
              <a:t>Компонувальник </a:t>
            </a:r>
            <a:r>
              <a:rPr lang="uk"/>
              <a:t>— це структурний патерн проектування, що дає змогу згрупувати декілька об’єктів у деревоподібну структуру, а потім працювати з нею так, ніби це одиничний об’єкт.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195" y="410000"/>
            <a:ext cx="3327106" cy="4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Реалізація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Створити </a:t>
            </a:r>
            <a:r>
              <a:rPr lang="uk"/>
              <a:t>загальний інтерфейс компонентів, який об’єднає операції контейнерів та простих компонентів дерева.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Створити </a:t>
            </a:r>
            <a:r>
              <a:rPr lang="uk"/>
              <a:t>клас компонентів-листя, які не мають подальших відгалужень. Програма може містити декілька таких класів.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Створити </a:t>
            </a:r>
            <a:r>
              <a:rPr lang="uk"/>
              <a:t>клас компонентів-контейнерів і додати йому масив для зберігання посилань на вкладені компоненти.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Реалізувати в контейнері методи інтерфейсу компонентів тому що контейнери повинні делегувати основну роботу своїм дочірнім компонентам.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Реалізувати </a:t>
            </a:r>
            <a:r>
              <a:rPr lang="uk"/>
              <a:t>операції додавання й видалення дочірніх компонентів до класу контейнерів.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0"/>
            <a:ext cx="91440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300"/>
              <a:t>Результат виконання</a:t>
            </a:r>
            <a:endParaRPr b="1" sz="33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67" y="581700"/>
            <a:ext cx="7343268" cy="3980099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2700000" dist="76200">
              <a:srgbClr val="000000">
                <a:alpha val="30000"/>
              </a:srgbClr>
            </a:outerShdw>
          </a:effectLst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 rot="10800000">
            <a:off x="0" y="4561800"/>
            <a:ext cx="91440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300">
                <a:solidFill>
                  <a:srgbClr val="FFFFFF"/>
                </a:solidFill>
              </a:rPr>
              <a:t>Результат виконання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