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8" r:id="rId4"/>
    <p:sldId id="269" r:id="rId5"/>
    <p:sldId id="270" r:id="rId6"/>
    <p:sldId id="275" r:id="rId7"/>
    <p:sldId id="273" r:id="rId8"/>
    <p:sldId id="277" r:id="rId9"/>
    <p:sldId id="27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/>
    <p:restoredTop sz="96405"/>
  </p:normalViewPr>
  <p:slideViewPr>
    <p:cSldViewPr snapToGrid="0" snapToObjects="1">
      <p:cViewPr varScale="1">
        <p:scale>
          <a:sx n="77" d="100"/>
          <a:sy n="77" d="100"/>
        </p:scale>
        <p:origin x="192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52EB-B36C-0A46-B082-F8CBEA998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9244408" cy="168285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 Mountain Resort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2926F5-8ECF-FB4B-B78F-5E28D1260F05}"/>
              </a:ext>
            </a:extLst>
          </p:cNvPr>
          <p:cNvSpPr txBox="1"/>
          <p:nvPr/>
        </p:nvSpPr>
        <p:spPr>
          <a:xfrm>
            <a:off x="2629014" y="3951642"/>
            <a:ext cx="7003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Plan to increase revenue</a:t>
            </a:r>
          </a:p>
        </p:txBody>
      </p:sp>
    </p:spTree>
    <p:extLst>
      <p:ext uri="{BB962C8B-B14F-4D97-AF65-F5344CB8AC3E}">
        <p14:creationId xmlns:p14="http://schemas.microsoft.com/office/powerpoint/2010/main" val="2320841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52EB-B36C-0A46-B082-F8CBEA998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755" y="282631"/>
            <a:ext cx="3882185" cy="803095"/>
          </a:xfrm>
        </p:spPr>
        <p:txBody>
          <a:bodyPr/>
          <a:lstStyle/>
          <a:p>
            <a:r>
              <a:rPr lang="en-U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Problem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11A665-56A9-924B-A1A7-7035359DC170}"/>
              </a:ext>
            </a:extLst>
          </p:cNvPr>
          <p:cNvSpPr txBox="1"/>
          <p:nvPr/>
        </p:nvSpPr>
        <p:spPr>
          <a:xfrm>
            <a:off x="437802" y="2111432"/>
            <a:ext cx="117541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350,000 guests per season</a:t>
            </a: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New chair lift increases operating costs by $1,540,000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Current ticket price only $81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461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52EB-B36C-0A46-B082-F8CBEA998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755" y="282631"/>
            <a:ext cx="3882185" cy="803095"/>
          </a:xfrm>
        </p:spPr>
        <p:txBody>
          <a:bodyPr/>
          <a:lstStyle/>
          <a:p>
            <a:r>
              <a:rPr lang="en-U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Problem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11A665-56A9-924B-A1A7-7035359DC170}"/>
              </a:ext>
            </a:extLst>
          </p:cNvPr>
          <p:cNvSpPr txBox="1"/>
          <p:nvPr/>
        </p:nvSpPr>
        <p:spPr>
          <a:xfrm>
            <a:off x="437802" y="1629294"/>
            <a:ext cx="107178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We need to:</a:t>
            </a: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Cut costs</a:t>
            </a: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and/or</a:t>
            </a: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Increase ticket price</a:t>
            </a:r>
          </a:p>
        </p:txBody>
      </p:sp>
    </p:spTree>
    <p:extLst>
      <p:ext uri="{BB962C8B-B14F-4D97-AF65-F5344CB8AC3E}">
        <p14:creationId xmlns:p14="http://schemas.microsoft.com/office/powerpoint/2010/main" val="811849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52EB-B36C-0A46-B082-F8CBEA998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755" y="282631"/>
            <a:ext cx="10174780" cy="803095"/>
          </a:xfrm>
        </p:spPr>
        <p:txBody>
          <a:bodyPr/>
          <a:lstStyle/>
          <a:p>
            <a:r>
              <a:rPr lang="en-U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 / Key Findings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11A665-56A9-924B-A1A7-7035359DC170}"/>
              </a:ext>
            </a:extLst>
          </p:cNvPr>
          <p:cNvSpPr txBox="1"/>
          <p:nvPr/>
        </p:nvSpPr>
        <p:spPr>
          <a:xfrm>
            <a:off x="864525" y="1911927"/>
            <a:ext cx="10640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We are among top resorts for all key features that customers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Machine model suggests ticket price: $95.87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Machine model mean absolute error: $10.39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We should increase our price!</a:t>
            </a:r>
          </a:p>
        </p:txBody>
      </p:sp>
    </p:spTree>
    <p:extLst>
      <p:ext uri="{BB962C8B-B14F-4D97-AF65-F5344CB8AC3E}">
        <p14:creationId xmlns:p14="http://schemas.microsoft.com/office/powerpoint/2010/main" val="309547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52EB-B36C-0A46-B082-F8CBEA998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755" y="282631"/>
            <a:ext cx="10174780" cy="803095"/>
          </a:xfrm>
        </p:spPr>
        <p:txBody>
          <a:bodyPr/>
          <a:lstStyle/>
          <a:p>
            <a:r>
              <a:rPr lang="en-U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 Results /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11A665-56A9-924B-A1A7-7035359DC170}"/>
              </a:ext>
            </a:extLst>
          </p:cNvPr>
          <p:cNvSpPr txBox="1"/>
          <p:nvPr/>
        </p:nvSpPr>
        <p:spPr>
          <a:xfrm>
            <a:off x="365762" y="1225689"/>
            <a:ext cx="54032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Linear regression model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Vertical drop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Snow making area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Chairs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 quads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Longest run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Skiable terrain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Trams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9FF0E9-79EB-9443-8042-F00ADFB3FEB1}"/>
              </a:ext>
            </a:extLst>
          </p:cNvPr>
          <p:cNvSpPr txBox="1"/>
          <p:nvPr/>
        </p:nvSpPr>
        <p:spPr>
          <a:xfrm>
            <a:off x="6234545" y="1225689"/>
            <a:ext cx="5288627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Random forest regressor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 quads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Snow making area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Vertical drop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853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51169B-B707-E246-B352-B2A9D9E44A12}"/>
              </a:ext>
            </a:extLst>
          </p:cNvPr>
          <p:cNvSpPr txBox="1"/>
          <p:nvPr/>
        </p:nvSpPr>
        <p:spPr>
          <a:xfrm>
            <a:off x="1629295" y="26766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42B0EF-B4FF-FE4B-AEEB-D74FDA558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22" y="454195"/>
            <a:ext cx="10645631" cy="598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98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323CD3-0B8E-1945-95C1-19045A537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554" y="285836"/>
            <a:ext cx="5203113" cy="29572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6705E0-6B6F-AB48-B1A6-949D1D40E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35" y="3591142"/>
            <a:ext cx="5409507" cy="29889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FF6B7E-772A-E744-955B-C5C70E8D3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024" y="285836"/>
            <a:ext cx="5542118" cy="30060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D8A6AA-9D13-2645-AF84-5293D1C77E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4554" y="3671033"/>
            <a:ext cx="5203113" cy="290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241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52EB-B36C-0A46-B082-F8CBEA998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755" y="282631"/>
            <a:ext cx="10174780" cy="803095"/>
          </a:xfrm>
        </p:spPr>
        <p:txBody>
          <a:bodyPr/>
          <a:lstStyle/>
          <a:p>
            <a:r>
              <a:rPr lang="en-U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 Results /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11A665-56A9-924B-A1A7-7035359DC170}"/>
              </a:ext>
            </a:extLst>
          </p:cNvPr>
          <p:cNvSpPr txBox="1"/>
          <p:nvPr/>
        </p:nvSpPr>
        <p:spPr>
          <a:xfrm>
            <a:off x="365762" y="1225689"/>
            <a:ext cx="540327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Business Scenario #1:</a:t>
            </a: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Run closures</a:t>
            </a:r>
          </a:p>
          <a:p>
            <a:pPr lvl="1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Close 5 runs:</a:t>
            </a:r>
          </a:p>
          <a:p>
            <a:pPr lvl="2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- $1,116,667</a:t>
            </a:r>
          </a:p>
          <a:p>
            <a:pPr lvl="2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Close 8 runs:</a:t>
            </a:r>
          </a:p>
          <a:p>
            <a:pPr lvl="1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- $2,206,521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How much will this save?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9FF0E9-79EB-9443-8042-F00ADFB3FEB1}"/>
              </a:ext>
            </a:extLst>
          </p:cNvPr>
          <p:cNvSpPr txBox="1"/>
          <p:nvPr/>
        </p:nvSpPr>
        <p:spPr>
          <a:xfrm>
            <a:off x="6467300" y="1225689"/>
            <a:ext cx="5286895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Business Scenario #2:</a:t>
            </a: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Increase vertical drop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Ticket value + $1.99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Seasonal ticket revenue + $3,474,638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Additional chair lift cost - $1,540,000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862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52EB-B36C-0A46-B082-F8CBEA998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755" y="282631"/>
            <a:ext cx="10174780" cy="803095"/>
          </a:xfrm>
        </p:spPr>
        <p:txBody>
          <a:bodyPr/>
          <a:lstStyle/>
          <a:p>
            <a:r>
              <a:rPr lang="en-U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/ 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11A665-56A9-924B-A1A7-7035359DC170}"/>
              </a:ext>
            </a:extLst>
          </p:cNvPr>
          <p:cNvSpPr txBox="1"/>
          <p:nvPr/>
        </p:nvSpPr>
        <p:spPr>
          <a:xfrm>
            <a:off x="864525" y="1579418"/>
            <a:ext cx="1064029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Current price of $81 is undervalued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Big Mountain Resort top of class for most valuable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Recommend ticket price increase of at least $3.99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Random forest regressor available to explore additional feature / pricing options</a:t>
            </a:r>
          </a:p>
        </p:txBody>
      </p:sp>
    </p:spTree>
    <p:extLst>
      <p:ext uri="{BB962C8B-B14F-4D97-AF65-F5344CB8AC3E}">
        <p14:creationId xmlns:p14="http://schemas.microsoft.com/office/powerpoint/2010/main" val="30807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114</TotalTime>
  <Words>210</Words>
  <Application>Microsoft Macintosh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Big Mountain Resort</vt:lpstr>
      <vt:lpstr>The Problem</vt:lpstr>
      <vt:lpstr>The Problem</vt:lpstr>
      <vt:lpstr>Recommendation / Key Findings</vt:lpstr>
      <vt:lpstr>Modeling Results / Analysis</vt:lpstr>
      <vt:lpstr>PowerPoint Presentation</vt:lpstr>
      <vt:lpstr>PowerPoint Presentation</vt:lpstr>
      <vt:lpstr>Modeling Results / Analysis</vt:lpstr>
      <vt:lpstr>Summary / 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</dc:title>
  <dc:creator>David Russell</dc:creator>
  <cp:lastModifiedBy>David Russell</cp:lastModifiedBy>
  <cp:revision>11</cp:revision>
  <dcterms:created xsi:type="dcterms:W3CDTF">2024-01-20T23:56:26Z</dcterms:created>
  <dcterms:modified xsi:type="dcterms:W3CDTF">2024-01-21T19:21:54Z</dcterms:modified>
</cp:coreProperties>
</file>