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9A98-C4D0-4E8E-B61F-A59B4E42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99E2F-52A2-497E-AF7E-9343EE1C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FD5B-91B6-47E6-B328-534254B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3163-D50F-41B7-9CCC-1515CD52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63EF-F6A5-4898-926D-C030750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31DE-6674-4772-A42E-0BF14FB2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3071B-2D81-49DD-AEA1-6A363DC7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8B4A-6929-497D-8FAF-4828322B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243A-1E81-482F-BD40-F08E6F6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2518-5E8B-40E3-A251-3F774684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16AEF-330C-463B-BAA0-5D854587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45461-DEA5-4F89-8965-A84D9B06B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22061-74C8-43C0-89B5-F5B0AF66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B28E-5842-4DC3-999E-5A4F6845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890D-A558-4EA1-9C84-6AE97109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6ABA-E979-431E-8776-91BBEA58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F56D-D964-4A0E-822A-8145E605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5644-C80D-44E2-B014-E7901691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AE63-7EF6-4B3F-8D54-A53E8F0F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7C3C-E727-4D37-B261-358E60BB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9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1F30-FAD0-4CD1-9261-BF8A83D7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BD9C-BF87-46B7-A5B3-E7A86ACF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20BC-0E2A-4F3D-B69C-3F0DC4FE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EC45-0990-4557-B69C-9EAAA320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9B41-4339-4977-A10C-98B79167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C9B8-F0B1-449A-92C7-8E6B0AA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0433-29A6-4FD3-B6EC-254AE08BE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62714-A11C-416C-9F75-55816DE1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D869-7A7D-4763-AA6B-599357DD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8DD30-66BA-4958-9103-5AB5F854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8B84-77D3-4B03-9D54-70AC6FB0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661-A148-42B1-A74F-9FAAC293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A23B2-D9E4-4A6A-9C3C-04FB2D7D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4C75D-CDB5-4AE2-94C0-1E9B3D6B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1ED70-189D-4DED-A662-FE053FB2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C8930-9956-4513-90FC-311CACAEC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0ED1B-006E-4A7E-9C42-BE0ACB83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2F2D-8656-4252-BE71-08FFC3FA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67F83-606C-4547-90F0-0D58090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4743-8996-4CE5-8DE6-3AAF5011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5956-3411-4F52-BEB6-3DCE339A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1227-0D60-499B-9352-6490D1DD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95109-5192-4B7A-8C2F-BD96064D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D418C-3FEE-450A-87ED-D6048912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DC476-7B49-4B55-AC1D-C01BE4EB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C6EA3-C430-40CB-B288-A86830A9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741-9158-48C1-97E6-ECC803E0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2225-437D-486E-B457-A260B59F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59539-570D-464E-A7CA-DC141F31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F8C94-C6FA-4E9A-BDFC-F298351A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A3E1-4C40-459C-B1A9-960D44F0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4B40-909E-4C25-B317-8CA99467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1B0D-45B8-4E3C-A057-49B8A7F4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C73D2-20A3-4F33-87F6-C4BF48F16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1942-748A-4719-A0C6-A578D75F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468A-B6B4-469E-8AAE-4EFFD600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5A72-C835-49DB-820D-2B05533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20F7-BF82-4C6E-AD7E-BCCF3E67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E91AE-1A10-469B-ADFA-060A4EB4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1B18-3C0D-4BC7-A60E-EFEC1E37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2F84-2F56-4ED5-84EA-9A70A3BF5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CCC5-76A4-4057-B5CC-077AFF00554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9893-9A47-4775-B3E1-F8F382FE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1129-392E-4876-8E61-F0C46193C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hbmOpen/status/1310505450878701568?s=20" TargetMode="External"/><Relationship Id="rId2" Type="http://schemas.openxmlformats.org/officeDocument/2006/relationships/hyperlink" Target="https://www.research.fsu.edu/research-offices/acuc/alternatives_3r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BA907A-0C9C-4138-B88B-0639A33A3542}"/>
              </a:ext>
            </a:extLst>
          </p:cNvPr>
          <p:cNvSpPr/>
          <p:nvPr/>
        </p:nvSpPr>
        <p:spPr>
          <a:xfrm>
            <a:off x="8380534" y="797802"/>
            <a:ext cx="2753458" cy="85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RRs in primate neurophysiology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F716E-EB4F-449F-A992-9C8E8B295806}"/>
              </a:ext>
            </a:extLst>
          </p:cNvPr>
          <p:cNvSpPr/>
          <p:nvPr/>
        </p:nvSpPr>
        <p:spPr>
          <a:xfrm>
            <a:off x="8380534" y="1722149"/>
            <a:ext cx="2753458" cy="852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Then the animal work we do will be more efficient, and we can do less of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4704-5701-4438-AA73-85D38ED6238A}"/>
              </a:ext>
            </a:extLst>
          </p:cNvPr>
          <p:cNvSpPr/>
          <p:nvPr/>
        </p:nvSpPr>
        <p:spPr>
          <a:xfrm>
            <a:off x="8380534" y="2624280"/>
            <a:ext cx="2753458" cy="722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Researchers will be able to get feedback before collecting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02429-E288-493D-BC2D-B3149960684A}"/>
              </a:ext>
            </a:extLst>
          </p:cNvPr>
          <p:cNvSpPr/>
          <p:nvPr/>
        </p:nvSpPr>
        <p:spPr>
          <a:xfrm>
            <a:off x="4138248" y="177311"/>
            <a:ext cx="2753458" cy="26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Tell people about RRs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8701D-7C84-497A-9DD4-28454DBAE379}"/>
              </a:ext>
            </a:extLst>
          </p:cNvPr>
          <p:cNvSpPr txBox="1"/>
          <p:nvPr/>
        </p:nvSpPr>
        <p:spPr>
          <a:xfrm>
            <a:off x="8313127" y="480646"/>
            <a:ext cx="294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Final goal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3E5CF-1E21-4259-A7E3-EAD01FF9834F}"/>
              </a:ext>
            </a:extLst>
          </p:cNvPr>
          <p:cNvSpPr/>
          <p:nvPr/>
        </p:nvSpPr>
        <p:spPr>
          <a:xfrm>
            <a:off x="4138248" y="502772"/>
            <a:ext cx="2753458" cy="522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Perhaps they just don’t know about them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D9919-37EE-4548-9321-2F8CF7A4A87C}"/>
              </a:ext>
            </a:extLst>
          </p:cNvPr>
          <p:cNvSpPr/>
          <p:nvPr/>
        </p:nvSpPr>
        <p:spPr>
          <a:xfrm>
            <a:off x="4145734" y="1197798"/>
            <a:ext cx="2753458" cy="1111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 a guide on how to do RRs (at what level of specialism?) </a:t>
            </a:r>
          </a:p>
          <a:p>
            <a:pPr algn="ctr"/>
            <a:r>
              <a:rPr lang="en-US" sz="1200" dirty="0"/>
              <a:t>/ Make a template </a:t>
            </a:r>
          </a:p>
          <a:p>
            <a:pPr algn="ctr"/>
            <a:r>
              <a:rPr lang="en-US" sz="1200" dirty="0"/>
              <a:t>/ Propose specific modifications the RR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EEEB6-FC1B-4993-9BBA-3D0706DC81EB}"/>
              </a:ext>
            </a:extLst>
          </p:cNvPr>
          <p:cNvSpPr/>
          <p:nvPr/>
        </p:nvSpPr>
        <p:spPr>
          <a:xfrm>
            <a:off x="4150130" y="2381542"/>
            <a:ext cx="2749062" cy="1414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Perhaps people don’t know how to do them</a:t>
            </a:r>
          </a:p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or</a:t>
            </a:r>
          </a:p>
          <a:p>
            <a:pPr algn="ctr"/>
            <a:r>
              <a:rPr lang="en-US" sz="1200" i="1" dirty="0"/>
              <a:t>Perhaps there are challenges that people don’t have the time/energy/ability to overcome on their 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FC1F44-79B4-422B-89A4-AC96ABEF33B8}"/>
              </a:ext>
            </a:extLst>
          </p:cNvPr>
          <p:cNvSpPr/>
          <p:nvPr/>
        </p:nvSpPr>
        <p:spPr>
          <a:xfrm>
            <a:off x="379534" y="260838"/>
            <a:ext cx="2753458" cy="79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out whether people know about RRs</a:t>
            </a:r>
          </a:p>
          <a:p>
            <a:pPr algn="ctr"/>
            <a:r>
              <a:rPr lang="en-US" sz="1200" dirty="0"/>
              <a:t>/ Find out what is stopping people from using RRs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23B452-415C-42EE-AB5E-E61531E3E8FC}"/>
              </a:ext>
            </a:extLst>
          </p:cNvPr>
          <p:cNvSpPr/>
          <p:nvPr/>
        </p:nvSpPr>
        <p:spPr>
          <a:xfrm>
            <a:off x="379534" y="1109457"/>
            <a:ext cx="2753458" cy="522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to</a:t>
            </a:r>
          </a:p>
          <a:p>
            <a:pPr algn="ctr"/>
            <a:r>
              <a:rPr lang="en-US" sz="1200" i="1" dirty="0"/>
              <a:t>Inform next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3EF288-CABC-4F5A-8179-5A7E731B9EC4}"/>
              </a:ext>
            </a:extLst>
          </p:cNvPr>
          <p:cNvSpPr/>
          <p:nvPr/>
        </p:nvSpPr>
        <p:spPr>
          <a:xfrm>
            <a:off x="8181242" y="423496"/>
            <a:ext cx="3152042" cy="29727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FDFAB-2031-409A-AF98-D2B047079BB1}"/>
              </a:ext>
            </a:extLst>
          </p:cNvPr>
          <p:cNvSpPr txBox="1"/>
          <p:nvPr/>
        </p:nvSpPr>
        <p:spPr>
          <a:xfrm>
            <a:off x="11334750" y="1722149"/>
            <a:ext cx="857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See ‘Reduction’ of </a:t>
            </a:r>
            <a:r>
              <a:rPr lang="en-US" sz="1100" dirty="0">
                <a:hlinkClick r:id="rId2"/>
              </a:rPr>
              <a:t>ACUC’s ‘Three Rs’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BDD00-D1FF-4E75-AA13-4AD9CF73268B}"/>
              </a:ext>
            </a:extLst>
          </p:cNvPr>
          <p:cNvSpPr txBox="1"/>
          <p:nvPr/>
        </p:nvSpPr>
        <p:spPr>
          <a:xfrm>
            <a:off x="303334" y="1857330"/>
            <a:ext cx="278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100" i="1" dirty="0"/>
              <a:t>Talk to people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i="1" dirty="0"/>
              <a:t>Email survey? (talk to people who have previously done email surveys with folks about academic publishing)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CB221-44CA-4194-BA11-A0B61D80CC2F}"/>
              </a:ext>
            </a:extLst>
          </p:cNvPr>
          <p:cNvSpPr txBox="1"/>
          <p:nvPr/>
        </p:nvSpPr>
        <p:spPr>
          <a:xfrm>
            <a:off x="6852140" y="1738664"/>
            <a:ext cx="13144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Template creation discussed at </a:t>
            </a:r>
            <a:r>
              <a:rPr lang="en-US" sz="1100" i="1" dirty="0" err="1"/>
              <a:t>OHBMOpen</a:t>
            </a:r>
            <a:r>
              <a:rPr lang="en-US" sz="1100" i="1" dirty="0"/>
              <a:t> [</a:t>
            </a:r>
            <a:r>
              <a:rPr lang="en-US" sz="1100" i="1" dirty="0">
                <a:hlinkClick r:id="rId3"/>
              </a:rPr>
              <a:t>video</a:t>
            </a:r>
            <a:r>
              <a:rPr lang="en-US" sz="1100" i="1" dirty="0"/>
              <a:t>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D8A69E2-33B5-40A9-BD52-F34818FD273D}"/>
              </a:ext>
            </a:extLst>
          </p:cNvPr>
          <p:cNvCxnSpPr>
            <a:stCxn id="21" idx="3"/>
            <a:endCxn id="7" idx="1"/>
          </p:cNvCxnSpPr>
          <p:nvPr/>
        </p:nvCxnSpPr>
        <p:spPr>
          <a:xfrm flipV="1">
            <a:off x="3132992" y="310702"/>
            <a:ext cx="1005256" cy="34951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8C5CE1A-09E3-4431-93BC-242CDB4086E9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>
            <a:off x="3132992" y="660216"/>
            <a:ext cx="1012742" cy="109337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F82E207-3AB5-4467-8764-AC0DDC9C7957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6891706" y="310702"/>
            <a:ext cx="1488828" cy="91347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4488007-B696-422D-BC20-D4D00BC58A60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6899192" y="1224175"/>
            <a:ext cx="1481342" cy="5294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9F524D-F6E2-4D00-B7E0-E65DD414BCCA}"/>
              </a:ext>
            </a:extLst>
          </p:cNvPr>
          <p:cNvSpPr/>
          <p:nvPr/>
        </p:nvSpPr>
        <p:spPr>
          <a:xfrm>
            <a:off x="4138248" y="3992822"/>
            <a:ext cx="2753458" cy="1111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a ‘live’ registered report </a:t>
            </a:r>
          </a:p>
          <a:p>
            <a:pPr algn="ctr"/>
            <a:r>
              <a:rPr lang="en-US" sz="1200" dirty="0"/>
              <a:t>(talk about the process as we go? Radical transparency style?)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3A20DD-B890-4C0A-A949-41FE2BFB8F43}"/>
              </a:ext>
            </a:extLst>
          </p:cNvPr>
          <p:cNvSpPr/>
          <p:nvPr/>
        </p:nvSpPr>
        <p:spPr>
          <a:xfrm>
            <a:off x="4150130" y="5202407"/>
            <a:ext cx="2749062" cy="1414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I’m going to anyway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To give me firsthand experience of what the challenges might be to researchers in my field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To provide an example/demo</a:t>
            </a:r>
          </a:p>
          <a:p>
            <a:pPr marL="171450" indent="-171450" algn="ctr">
              <a:buFontTx/>
              <a:buChar char="-"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44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880313-9B93-43F7-BA26-804CA714C0C2}"/>
              </a:ext>
            </a:extLst>
          </p:cNvPr>
          <p:cNvSpPr txBox="1"/>
          <p:nvPr/>
        </p:nvSpPr>
        <p:spPr>
          <a:xfrm>
            <a:off x="575895" y="3503735"/>
            <a:ext cx="3187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specific should my focus be?</a:t>
            </a:r>
          </a:p>
          <a:p>
            <a:pPr marL="285750" indent="-285750">
              <a:buFontTx/>
              <a:buChar char="-"/>
            </a:pPr>
            <a:r>
              <a:rPr lang="en-US" dirty="0"/>
              <a:t>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Animal research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Primate research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Primate neuroscience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Primate single cell recording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FC8C3D-325F-4678-9597-684373EF8758}"/>
              </a:ext>
            </a:extLst>
          </p:cNvPr>
          <p:cNvCxnSpPr/>
          <p:nvPr/>
        </p:nvCxnSpPr>
        <p:spPr>
          <a:xfrm flipV="1">
            <a:off x="4104929" y="4223620"/>
            <a:ext cx="0" cy="107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BC866B-B6A1-46E8-B029-CB2AA51B270D}"/>
              </a:ext>
            </a:extLst>
          </p:cNvPr>
          <p:cNvSpPr txBox="1"/>
          <p:nvPr/>
        </p:nvSpPr>
        <p:spPr>
          <a:xfrm rot="16200000">
            <a:off x="3133364" y="4624381"/>
            <a:ext cx="1521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Breadth of impact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787B51-9376-4FD3-8BD7-52853CA5960C}"/>
              </a:ext>
            </a:extLst>
          </p:cNvPr>
          <p:cNvCxnSpPr>
            <a:cxnSpLocks/>
          </p:cNvCxnSpPr>
          <p:nvPr/>
        </p:nvCxnSpPr>
        <p:spPr>
          <a:xfrm>
            <a:off x="4624020" y="4223620"/>
            <a:ext cx="0" cy="107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DC32E1-BF81-46C4-A4C2-091953AAB6DA}"/>
              </a:ext>
            </a:extLst>
          </p:cNvPr>
          <p:cNvSpPr txBox="1"/>
          <p:nvPr/>
        </p:nvSpPr>
        <p:spPr>
          <a:xfrm rot="16200000">
            <a:off x="3639266" y="4624381"/>
            <a:ext cx="1521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3303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Garside, Danny (NIH/NEI) [F]</dc:creator>
  <cp:lastModifiedBy>Garside, Danny (NIH/NEI) [F]</cp:lastModifiedBy>
  <cp:revision>6</cp:revision>
  <dcterms:created xsi:type="dcterms:W3CDTF">2020-10-20T21:01:03Z</dcterms:created>
  <dcterms:modified xsi:type="dcterms:W3CDTF">2020-10-20T22:52:22Z</dcterms:modified>
</cp:coreProperties>
</file>