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112" autoAdjust="0"/>
  </p:normalViewPr>
  <p:slideViewPr>
    <p:cSldViewPr snapToGrid="0" showGuides="1">
      <p:cViewPr varScale="1">
        <p:scale>
          <a:sx n="87" d="100"/>
          <a:sy n="87" d="100"/>
        </p:scale>
        <p:origin x="14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6FE14-F3AB-4C0F-B07A-460C0E23A0F3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1F146-49F9-4F16-9FA1-99636BEC9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87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the title – step in right direction,</a:t>
            </a:r>
          </a:p>
          <a:p>
            <a:r>
              <a:rPr lang="en-GB" dirty="0"/>
              <a:t>-   Should mention museums</a:t>
            </a:r>
          </a:p>
          <a:p>
            <a:pPr marL="171450" indent="-171450">
              <a:buFontTx/>
              <a:buChar char="-"/>
            </a:pPr>
            <a:r>
              <a:rPr lang="en-GB" dirty="0"/>
              <a:t>Need to balance CA and CC</a:t>
            </a:r>
          </a:p>
          <a:p>
            <a:pPr marL="171450" indent="-171450">
              <a:buFontTx/>
              <a:buChar char="-"/>
            </a:pPr>
            <a:r>
              <a:rPr lang="en-GB" dirty="0"/>
              <a:t>Maybe melanopsin should be mentioned 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Much neater lit review section, nice (missing colour though)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Experiments in separate chapters – makes sense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1F146-49F9-4F16-9FA1-99636BEC97D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45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Proposed modifications in response to LM suggestions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1F146-49F9-4F16-9FA1-99636BEC97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7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60DC-E4A5-4AD9-A2E2-690743461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3B0DD-AACB-408A-86BC-F39F41725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B29D-6C37-40AA-B327-A440AC7D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BC63-CB64-43AA-943B-7EBA457B4F76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9F84-B82C-4AE1-B6B8-F37020E5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DDE0-FB4B-40DC-B327-78AB9969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C159-4E10-43A3-AE46-6A6E52269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7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98C-11B5-4AFC-8C19-73A49D7A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3A57F-B4A9-4F19-8D6D-C5E67152D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4D525-6172-4BB5-B7DA-D630E018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BC63-CB64-43AA-943B-7EBA457B4F76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DD88F-53D6-4CE6-BCB5-CF4534AC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4710-C031-4085-B42E-9F4433CC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C159-4E10-43A3-AE46-6A6E52269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83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4A5F8-6262-4504-8A31-14DCE3AA4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C0D66-2B3B-4809-B77B-46FE25618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9A15-95E9-43F8-8D5E-A66D3CA4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BC63-CB64-43AA-943B-7EBA457B4F76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94AE-F7FF-4447-97E5-641622BF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F86A-BBAD-44A6-B5D9-8F778A3B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C159-4E10-43A3-AE46-6A6E52269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98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C2FC-496C-4E66-A8C3-9A52C958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BA70-DBD2-40EC-9B0E-58ACF036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8CE6B-7419-4AC7-8BEF-95E9BCC4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BC63-CB64-43AA-943B-7EBA457B4F76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DC13C-16B6-4C97-BBCA-C4D111A7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6472D-8425-4CE6-BC9E-795561DA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C159-4E10-43A3-AE46-6A6E52269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53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6253-047A-4CAC-9286-1D05C513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C1F0-C35A-4AAB-9C24-0A0AAD42F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A218A-1DAB-4A7F-B210-7CAE52D2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BC63-CB64-43AA-943B-7EBA457B4F76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82FA4-A454-445E-8FBB-6CA41F80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75F19-435B-49C8-80D1-BB4D1FAD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C159-4E10-43A3-AE46-6A6E52269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98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9E1E-BBBC-46F3-8C88-883750EB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F27C-4D31-47C6-8414-AEC0ADC22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111CA-0774-43FF-A92E-F67FBBE09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9F5F2-B980-442E-9F19-2397D462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BC63-CB64-43AA-943B-7EBA457B4F76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A927B-D55B-43B3-9A14-6DB44B38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8BDA6-6358-46E9-A6FA-625B2DDA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C159-4E10-43A3-AE46-6A6E52269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9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9BC9-5172-4850-85B5-9697C8F9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49F95-4987-4669-9059-8732DF9A0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5CBC3-739B-431E-B81E-1E4D0D3F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2DE47-569B-488D-BBD5-4CC28FFF9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74DBE-9BF9-447D-9037-06C31486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BB3D3-F6F5-4803-8D5B-12820882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BC63-CB64-43AA-943B-7EBA457B4F76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57AD9-EED2-4D20-ABF1-677C10EC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B00DE-6DA5-4983-8D5C-3FE7E257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C159-4E10-43A3-AE46-6A6E52269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08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639E-5BD7-4989-BF03-CA26AE00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D5A1C-9881-46FE-80F6-2622DC20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BC63-CB64-43AA-943B-7EBA457B4F76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C5F37-F6DC-4F64-86C0-25991123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FD124-0965-43B6-882E-CA31A634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C159-4E10-43A3-AE46-6A6E52269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28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7F7CF-36A7-448F-8DC5-7449BDA2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BC63-CB64-43AA-943B-7EBA457B4F76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9C444-BDB4-4CD7-BD49-1844775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62930-59BD-46D4-9591-F3AE8EAD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C159-4E10-43A3-AE46-6A6E52269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36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A020-3BA7-4E59-ACCF-AF14C857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E8A63-17ED-4ABF-B877-4FDF5DF1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CD564-85F5-44A6-BDA0-02549992A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11237-F8A9-4F38-8DE2-3C92F723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BC63-CB64-43AA-943B-7EBA457B4F76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163CE-C75F-4882-9DF7-4937E2B4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03AF6-C2F2-4836-B135-A76394E2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C159-4E10-43A3-AE46-6A6E52269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59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38A5-D5E5-4C50-B5D8-9007089A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D1091-774A-4408-8B85-83913A41A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C3945-9CE6-463E-BB61-554F111DF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03FB-43CB-4E6D-8B4C-3873C091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BC63-CB64-43AA-943B-7EBA457B4F76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1F744-8436-494C-8696-87626F0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D28D2-0A39-4AE8-B6B7-EFC037EC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C159-4E10-43A3-AE46-6A6E52269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38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231C5-228C-4027-8A0C-F16D9710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BFD60-B8DF-44B6-86CB-06F19028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82BA4-B376-497A-928B-9CB7C2F65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0BC63-CB64-43AA-943B-7EBA457B4F76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76ABE-9289-40CC-955C-0CB474D5A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57D9-5847-48DC-B301-568B1AEC3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AC159-4E10-43A3-AE46-6A6E52269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22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86B781-E8EF-419A-BDCE-BBAD8E75ABD3}"/>
              </a:ext>
            </a:extLst>
          </p:cNvPr>
          <p:cNvSpPr/>
          <p:nvPr/>
        </p:nvSpPr>
        <p:spPr>
          <a:xfrm>
            <a:off x="2267823" y="474951"/>
            <a:ext cx="11481733" cy="6160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Thesis working title: </a:t>
            </a:r>
            <a:r>
              <a:rPr lang="en-GB" sz="1200" b="1" kern="1400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Chromatic adaptation in museum environments </a:t>
            </a:r>
            <a:r>
              <a:rPr lang="en-GB" sz="1200" b="1" kern="0" spc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Light causes damage to museum objects (damage vs vision/communication)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Glossary?</a:t>
            </a:r>
            <a:endParaRPr lang="en-GB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Radiation of different wavelengths causes different amounts of damage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Lights of same attributes but different damage factors are treated interchangeably (metamers with different spectral characteristics)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Lights with different CCT also considered interchangeable (Chromatic adaptation and colour constancy)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Lights of different colour temperatures can cause differing amounts of damage (LEDs?)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Chromatic adaptation research status quo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Preference for different colour temperatures (confounded with colour rendering)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ipRGCs </a:t>
            </a:r>
          </a:p>
          <a:p>
            <a:pPr marL="1143000" lvl="2" indent="-2286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do we know?</a:t>
            </a:r>
          </a:p>
          <a:p>
            <a:pPr marL="1143000" lvl="2" indent="-2286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Why good contender for CA role? (computational approach)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LEDs in Museums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Experiments (+Analysis)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Tablet experiment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Large sphere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Small sphere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Gallery experiment / Using theory to explain experimental results of others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Vision Science contribution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for museum lighting, and lighting engineering generally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GB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3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74C37-952A-42E1-A59A-077C4A200FFC}"/>
              </a:ext>
            </a:extLst>
          </p:cNvPr>
          <p:cNvSpPr/>
          <p:nvPr/>
        </p:nvSpPr>
        <p:spPr>
          <a:xfrm>
            <a:off x="3048000" y="567836"/>
            <a:ext cx="6096000" cy="56567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Chromatic adaptation: from theory to practise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Museum Lighting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Current practise in specifying museum lighting (interviews)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Balancing conservation with observation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Damage factors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LEDs in museums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opportunities with solid-state lighting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Objective light quality specification items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Progress in colour science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ipRGCs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Research questions and hypothesis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Large Sphere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Small Sphere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Tablet experiment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Gallery Experiment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General discussion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Contribution to vision science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Recommendations for museum lighting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Future work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71E54-5D9B-4818-AE36-BB0FFF2347D3}"/>
              </a:ext>
            </a:extLst>
          </p:cNvPr>
          <p:cNvSpPr txBox="1"/>
          <p:nvPr/>
        </p:nvSpPr>
        <p:spPr>
          <a:xfrm>
            <a:off x="318782" y="260059"/>
            <a:ext cx="272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From KT:</a:t>
            </a:r>
          </a:p>
        </p:txBody>
      </p:sp>
    </p:spTree>
    <p:extLst>
      <p:ext uri="{BB962C8B-B14F-4D97-AF65-F5344CB8AC3E}">
        <p14:creationId xmlns:p14="http://schemas.microsoft.com/office/powerpoint/2010/main" val="107496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284E5A-DCAC-438F-AF6B-E238F8410B15}"/>
              </a:ext>
            </a:extLst>
          </p:cNvPr>
          <p:cNvSpPr/>
          <p:nvPr/>
        </p:nvSpPr>
        <p:spPr>
          <a:xfrm>
            <a:off x="3048000" y="1166843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b="0" i="0" dirty="0">
                <a:solidFill>
                  <a:srgbClr val="212121"/>
                </a:solidFill>
                <a:effectLst/>
              </a:rPr>
              <a:t>Your literature review (Ch 2) needs to start with a review of illumination and colour vision, colorimetry, measurement, metamerism, colour rendering, and current standards/practices for museum illumination.</a:t>
            </a:r>
            <a:br>
              <a:rPr lang="en-GB" sz="1400" dirty="0"/>
            </a:br>
            <a:br>
              <a:rPr lang="en-GB" sz="1400" dirty="0"/>
            </a:br>
            <a:r>
              <a:rPr lang="en-GB" sz="1400" b="0" i="0" dirty="0">
                <a:solidFill>
                  <a:srgbClr val="212121"/>
                </a:solidFill>
                <a:effectLst/>
              </a:rPr>
              <a:t>Each of the four experiments, currently 3.1 to 3.4, should be a chapter in its own right, i.e. Chapters 3,4,5,6.</a:t>
            </a:r>
            <a:br>
              <a:rPr lang="en-GB" sz="1400" dirty="0"/>
            </a:br>
            <a:br>
              <a:rPr lang="en-GB" sz="1400" dirty="0"/>
            </a:br>
            <a:r>
              <a:rPr lang="en-GB" sz="1400" b="0" i="0" dirty="0">
                <a:solidFill>
                  <a:srgbClr val="212121"/>
                </a:solidFill>
                <a:effectLst/>
              </a:rPr>
              <a:t>Then there needs to be a discussion chapter on what you have learned, how it relates to the work of other researchers, and your contribution to knowledge.</a:t>
            </a:r>
            <a:br>
              <a:rPr lang="en-GB" sz="1400" dirty="0"/>
            </a:br>
            <a:br>
              <a:rPr lang="en-GB" sz="1400" dirty="0"/>
            </a:br>
            <a:r>
              <a:rPr lang="en-GB" sz="1400" b="0" i="0" dirty="0">
                <a:solidFill>
                  <a:srgbClr val="212121"/>
                </a:solidFill>
                <a:effectLst/>
              </a:rPr>
              <a:t>The conclusions should include suggestions for further research in the field.</a:t>
            </a:r>
            <a:br>
              <a:rPr lang="en-GB" sz="1400" dirty="0"/>
            </a:br>
            <a:br>
              <a:rPr lang="en-GB" sz="1400" dirty="0"/>
            </a:br>
            <a:r>
              <a:rPr lang="en-GB" sz="1400" b="0" i="0" dirty="0">
                <a:solidFill>
                  <a:srgbClr val="212121"/>
                </a:solidFill>
                <a:effectLst/>
              </a:rPr>
              <a:t>Bibliography should be entitled References.</a:t>
            </a:r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F9A61-1973-4E6F-9FD3-57870452CCCD}"/>
              </a:ext>
            </a:extLst>
          </p:cNvPr>
          <p:cNvSpPr txBox="1"/>
          <p:nvPr/>
        </p:nvSpPr>
        <p:spPr>
          <a:xfrm>
            <a:off x="318782" y="260059"/>
            <a:ext cx="2729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From LM:</a:t>
            </a:r>
          </a:p>
        </p:txBody>
      </p:sp>
    </p:spTree>
    <p:extLst>
      <p:ext uri="{BB962C8B-B14F-4D97-AF65-F5344CB8AC3E}">
        <p14:creationId xmlns:p14="http://schemas.microsoft.com/office/powerpoint/2010/main" val="69864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76077-0B90-4B9C-B672-E8B95E7DF274}"/>
              </a:ext>
            </a:extLst>
          </p:cNvPr>
          <p:cNvSpPr/>
          <p:nvPr/>
        </p:nvSpPr>
        <p:spPr>
          <a:xfrm>
            <a:off x="3048000" y="841112"/>
            <a:ext cx="6096000" cy="5517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Chromatic adaptation: from theory to practise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Review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Colour Science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Illumination and Colour Vision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Colorimetry and Colour Measurement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Colour rendering and light quality specification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Museum Lighting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practise in specifying museum lighting (interviews)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Balancing conservation with observation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Damage factors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LEDs in museums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opportunities with solid-state lighting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ipRGCs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questions and hypothesis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 Sphere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 Sphere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Tablet </a:t>
            </a:r>
            <a:r>
              <a:rPr lang="en-GB" sz="1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Gallery Experiment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discussion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 to vision science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 for museum lighting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Bibliography/References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18105-2866-4CB4-B6C0-0431DFC348C8}"/>
              </a:ext>
            </a:extLst>
          </p:cNvPr>
          <p:cNvSpPr/>
          <p:nvPr/>
        </p:nvSpPr>
        <p:spPr>
          <a:xfrm>
            <a:off x="185768" y="148594"/>
            <a:ext cx="47586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Proposed modifications in response to LM suggestions:</a:t>
            </a:r>
          </a:p>
        </p:txBody>
      </p:sp>
    </p:spTree>
    <p:extLst>
      <p:ext uri="{BB962C8B-B14F-4D97-AF65-F5344CB8AC3E}">
        <p14:creationId xmlns:p14="http://schemas.microsoft.com/office/powerpoint/2010/main" val="274041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261</Words>
  <Application>Microsoft Office PowerPoint</Application>
  <PresentationFormat>Widescreen</PresentationFormat>
  <Paragraphs>86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Garside</dc:creator>
  <cp:lastModifiedBy>Danny Garside</cp:lastModifiedBy>
  <cp:revision>3</cp:revision>
  <dcterms:created xsi:type="dcterms:W3CDTF">2017-10-01T13:55:48Z</dcterms:created>
  <dcterms:modified xsi:type="dcterms:W3CDTF">2017-10-01T14:19:52Z</dcterms:modified>
</cp:coreProperties>
</file>