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7ECC-673D-458D-A3C6-DC97E2F9D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68AD3-A423-4C01-9E5D-BBB4AC574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D2D38-7FB3-4A2C-AB6A-DC46DA8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BE45-F491-4241-96C7-6F2E52BF1E2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FC51-0310-405D-9861-B5D29883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65044-11B9-4FB1-B16D-1D8B8973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99D-1DD5-4E01-9278-3FE583750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15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83DC-0309-43BD-BD5B-E3241757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F195A-CABF-4BFF-A185-35F001DB0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57C9-8276-4617-BF0E-0E0B4D00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BE45-F491-4241-96C7-6F2E52BF1E2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75387-2898-4F96-890D-75D7147D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47C17-D0F1-4627-BBBA-884EA44F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99D-1DD5-4E01-9278-3FE583750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28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A4EDC-D603-46EB-A6B7-3FAA0A072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7AD76-DAD5-4FBD-ADEC-B2A689A43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1D57D-42CA-4FC8-AFE7-0C82BA2E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BE45-F491-4241-96C7-6F2E52BF1E2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DB3D-4164-47B3-85E1-B5BFA327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7E26-F90A-4954-BAD0-86BE5500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99D-1DD5-4E01-9278-3FE583750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24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82DF-B26D-4600-B7DD-7790F0D7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4926-31DC-4F2A-BFE5-6A207902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3DE1-CD31-4F8B-AA5D-EB64D06A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BE45-F491-4241-96C7-6F2E52BF1E2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D538B-4BB9-492C-9992-A4A11E9C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7D1B8-4DAB-4E63-86C2-6338C368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99D-1DD5-4E01-9278-3FE583750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96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AC3D-B170-4E47-B289-0C6198BF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6A85-4FBA-4453-97DE-F4319716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D2409-C4A9-4AEF-8F60-E528FFDF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BE45-F491-4241-96C7-6F2E52BF1E2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FAA6-B3E5-4C19-8A2B-EAFA6274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D6BDA-E6E7-4357-91D0-15B2A86D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99D-1DD5-4E01-9278-3FE583750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68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E300-4A1A-4085-B1F0-95DC533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4FDF-F6C1-4D6C-8CAD-32577C07C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7428D-58B8-44EC-B333-D5C19E5A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962C0-1DCD-4C12-99E8-C1D3CE7D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BE45-F491-4241-96C7-6F2E52BF1E2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3E00B-B67D-40FA-9CB6-DE8ACB90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4315-1846-42A9-813C-24C9DA38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99D-1DD5-4E01-9278-3FE583750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73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4488-7027-4F38-933E-75FF84C6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FD8FD-A228-4AAA-A35F-D6A90A108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255F8-3B5E-4611-9787-3BFBEAED6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6D2E5-2770-4D2B-B730-7B374F457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2AD9D-D0C1-4EF0-93A3-D29511F39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8B99C-B9E3-4BFD-81EC-D3FFA1A1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BE45-F491-4241-96C7-6F2E52BF1E2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56ACA-0F9B-4960-955C-B5F9869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7BFE6-65D8-4028-950F-6EBE1BB1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99D-1DD5-4E01-9278-3FE583750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11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F7F7-0526-454C-B44C-1C6A2CF2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24D6F-8D78-4E02-A3C7-7FD9DA05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BE45-F491-4241-96C7-6F2E52BF1E2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0663D-E972-4C28-A5ED-EE6FEA1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FA106-BDDC-4A47-89B8-EEE6E974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99D-1DD5-4E01-9278-3FE583750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4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744F4-8E81-4EFE-B6F6-E6B2DA0A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BE45-F491-4241-96C7-6F2E52BF1E2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D7A5A-0E78-448E-976F-38DF5978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A7B32-EB5F-4733-AC24-D931335C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99D-1DD5-4E01-9278-3FE583750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5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ED0B-612A-4428-BE85-08871A27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9291-C8C5-4C6F-8658-73831E88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2212-37C3-43F7-8A62-7B5C7E9F3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865F5-4D18-470D-8A10-D68E10B5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BE45-F491-4241-96C7-6F2E52BF1E2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9AAD-2222-4057-98D1-0735EF77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6F16-A432-4C86-BE8B-E26DE9AA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99D-1DD5-4E01-9278-3FE583750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33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E97B-670D-400B-BE07-D5D9F4F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ED318-BFAA-4AE5-B851-D049A79B9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19C8D-0888-4A02-BBAF-BF7DE0DCB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A1095-E345-4528-9BEA-997CC7FC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BE45-F491-4241-96C7-6F2E52BF1E2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F1D95-AB26-452E-BF1C-0F8B5020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BCD7C-AC9E-4D64-9DBE-07429958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99D-1DD5-4E01-9278-3FE583750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76054-F933-425D-B941-85404418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6F667-537A-414B-8F01-1DC03B021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F1CB9-665B-4250-A6CE-9BD4F2C4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BE45-F491-4241-96C7-6F2E52BF1E2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039DE-D3C2-4369-BEAA-FA399AE29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3175-A0E7-4C54-8490-7FC2ED169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BB99D-1DD5-4E01-9278-3FE583750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29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tandard colorimetry"/>
          <p:cNvGrpSpPr/>
          <p:nvPr/>
        </p:nvGrpSpPr>
        <p:grpSpPr>
          <a:xfrm>
            <a:off x="136223" y="2237174"/>
            <a:ext cx="6850743" cy="3429204"/>
            <a:chOff x="165463" y="1846217"/>
            <a:chExt cx="5138057" cy="2403566"/>
          </a:xfrm>
        </p:grpSpPr>
        <p:sp>
          <p:nvSpPr>
            <p:cNvPr id="8" name="Rounded Rectangle 7"/>
            <p:cNvSpPr/>
            <p:nvPr/>
          </p:nvSpPr>
          <p:spPr>
            <a:xfrm>
              <a:off x="165463" y="1846217"/>
              <a:ext cx="5138057" cy="2403566"/>
            </a:xfrm>
            <a:prstGeom prst="roundRect">
              <a:avLst/>
            </a:prstGeom>
            <a:noFill/>
            <a:ln w="28575">
              <a:solidFill>
                <a:srgbClr val="ADD9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 err="1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56684" y="1966417"/>
              <a:ext cx="2497953" cy="23729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i="1" dirty="0">
                  <a:solidFill>
                    <a:srgbClr val="ADD9BD"/>
                  </a:solidFill>
                </a:rPr>
                <a:t>(Standard colorimetry)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82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0051" y="3203863"/>
            <a:ext cx="1459367" cy="52220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Surfaces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0050" y="3863816"/>
            <a:ext cx="1459367" cy="52220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Illuminants</a:t>
            </a:r>
          </a:p>
        </p:txBody>
      </p:sp>
      <p:grpSp>
        <p:nvGrpSpPr>
          <p:cNvPr id="77" name="Lum"/>
          <p:cNvGrpSpPr/>
          <p:nvPr/>
        </p:nvGrpSpPr>
        <p:grpSpPr>
          <a:xfrm>
            <a:off x="4280114" y="3203863"/>
            <a:ext cx="1459367" cy="1443780"/>
            <a:chOff x="3273381" y="2402897"/>
            <a:chExt cx="1094525" cy="1082835"/>
          </a:xfrm>
        </p:grpSpPr>
        <p:cxnSp>
          <p:nvCxnSpPr>
            <p:cNvPr id="48" name="Straight Arrow Connector 47"/>
            <p:cNvCxnSpPr>
              <a:cxnSpLocks/>
              <a:endCxn id="23" idx="2"/>
            </p:cNvCxnSpPr>
            <p:nvPr/>
          </p:nvCxnSpPr>
          <p:spPr>
            <a:xfrm flipV="1">
              <a:off x="3488687" y="2794551"/>
              <a:ext cx="331957" cy="2781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273381" y="2402897"/>
              <a:ext cx="1094525" cy="391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Luminance</a:t>
              </a:r>
            </a:p>
          </p:txBody>
        </p:sp>
        <p:cxnSp>
          <p:nvCxnSpPr>
            <p:cNvPr id="5" name="Straight Arrow Connector 4"/>
            <p:cNvCxnSpPr>
              <a:cxnSpLocks/>
              <a:endCxn id="23" idx="2"/>
            </p:cNvCxnSpPr>
            <p:nvPr/>
          </p:nvCxnSpPr>
          <p:spPr>
            <a:xfrm flipV="1">
              <a:off x="3488687" y="2794551"/>
              <a:ext cx="331957" cy="6911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MB"/>
          <p:cNvGrpSpPr/>
          <p:nvPr/>
        </p:nvGrpSpPr>
        <p:grpSpPr>
          <a:xfrm>
            <a:off x="4567187" y="3726068"/>
            <a:ext cx="2279387" cy="1485680"/>
            <a:chOff x="3488686" y="2794551"/>
            <a:chExt cx="1709540" cy="1114260"/>
          </a:xfrm>
        </p:grpSpPr>
        <p:cxnSp>
          <p:nvCxnSpPr>
            <p:cNvPr id="32" name="Straight Arrow Connector 31"/>
            <p:cNvCxnSpPr>
              <a:cxnSpLocks/>
              <a:endCxn id="34" idx="1"/>
            </p:cNvCxnSpPr>
            <p:nvPr/>
          </p:nvCxnSpPr>
          <p:spPr>
            <a:xfrm>
              <a:off x="3488687" y="3072681"/>
              <a:ext cx="615014" cy="103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103701" y="2980165"/>
              <a:ext cx="1094525" cy="391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l</a:t>
              </a:r>
              <a:r>
                <a:rPr lang="en-GB" sz="1600" baseline="-25000" dirty="0" err="1">
                  <a:solidFill>
                    <a:schemeClr val="tx1"/>
                  </a:solidFill>
                </a:rPr>
                <a:t>MB</a:t>
              </a:r>
              <a:endParaRPr lang="en-GB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03701" y="3430421"/>
              <a:ext cx="1094525" cy="391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s</a:t>
              </a:r>
              <a:r>
                <a:rPr lang="en-GB" sz="1600" baseline="-25000" dirty="0" err="1">
                  <a:solidFill>
                    <a:schemeClr val="tx1"/>
                  </a:solidFill>
                </a:rPr>
                <a:t>MB</a:t>
              </a:r>
              <a:endParaRPr lang="en-GB" sz="16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3" idx="2"/>
              <a:endCxn id="34" idx="1"/>
            </p:cNvCxnSpPr>
            <p:nvPr/>
          </p:nvCxnSpPr>
          <p:spPr>
            <a:xfrm>
              <a:off x="3820644" y="2794551"/>
              <a:ext cx="283057" cy="3814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3" idx="2"/>
              <a:endCxn id="36" idx="1"/>
            </p:cNvCxnSpPr>
            <p:nvPr/>
          </p:nvCxnSpPr>
          <p:spPr>
            <a:xfrm>
              <a:off x="3820644" y="2794551"/>
              <a:ext cx="283057" cy="83169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cxnSpLocks/>
              <a:endCxn id="36" idx="1"/>
            </p:cNvCxnSpPr>
            <p:nvPr/>
          </p:nvCxnSpPr>
          <p:spPr>
            <a:xfrm flipV="1">
              <a:off x="3488686" y="3626248"/>
              <a:ext cx="615015" cy="2825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CC"/>
          <p:cNvGrpSpPr/>
          <p:nvPr/>
        </p:nvGrpSpPr>
        <p:grpSpPr>
          <a:xfrm>
            <a:off x="6846574" y="3577087"/>
            <a:ext cx="3422741" cy="1257911"/>
            <a:chOff x="5134930" y="2682815"/>
            <a:chExt cx="2567056" cy="943433"/>
          </a:xfrm>
        </p:grpSpPr>
        <p:sp>
          <p:nvSpPr>
            <p:cNvPr id="46" name="Rectangle 45"/>
            <p:cNvSpPr/>
            <p:nvPr/>
          </p:nvSpPr>
          <p:spPr>
            <a:xfrm>
              <a:off x="5411580" y="2822478"/>
              <a:ext cx="1094525" cy="39165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CC </a:t>
              </a:r>
              <a:r>
                <a:rPr lang="en-GB" sz="1600" dirty="0" err="1">
                  <a:solidFill>
                    <a:schemeClr val="bg1"/>
                  </a:solidFill>
                </a:rPr>
                <a:t>algo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8" name="Straight Arrow Connector 97"/>
            <p:cNvCxnSpPr>
              <a:stCxn id="34" idx="3"/>
              <a:endCxn id="46" idx="1"/>
            </p:cNvCxnSpPr>
            <p:nvPr/>
          </p:nvCxnSpPr>
          <p:spPr>
            <a:xfrm flipV="1">
              <a:off x="5134930" y="3018305"/>
              <a:ext cx="276650" cy="1576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36" idx="3"/>
              <a:endCxn id="46" idx="1"/>
            </p:cNvCxnSpPr>
            <p:nvPr/>
          </p:nvCxnSpPr>
          <p:spPr>
            <a:xfrm flipV="1">
              <a:off x="5134930" y="3018305"/>
              <a:ext cx="276650" cy="6079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6607460" y="2682815"/>
              <a:ext cx="1094525" cy="391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l'</a:t>
              </a:r>
              <a:r>
                <a:rPr lang="en-GB" sz="1600" baseline="-25000" dirty="0" err="1">
                  <a:solidFill>
                    <a:schemeClr val="tx1"/>
                  </a:solidFill>
                </a:rPr>
                <a:t>MB</a:t>
              </a:r>
              <a:endParaRPr lang="en-GB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607461" y="3119099"/>
              <a:ext cx="1094525" cy="391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s'</a:t>
              </a:r>
              <a:r>
                <a:rPr lang="en-GB" sz="1600" baseline="-25000" dirty="0" err="1">
                  <a:solidFill>
                    <a:schemeClr val="tx1"/>
                  </a:solidFill>
                </a:rPr>
                <a:t>MB</a:t>
              </a:r>
              <a:endParaRPr lang="en-GB" sz="16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>
              <a:stCxn id="46" idx="3"/>
              <a:endCxn id="105" idx="1"/>
            </p:cNvCxnSpPr>
            <p:nvPr/>
          </p:nvCxnSpPr>
          <p:spPr>
            <a:xfrm flipV="1">
              <a:off x="6506105" y="2878642"/>
              <a:ext cx="101355" cy="1396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46" idx="3"/>
              <a:endCxn id="106" idx="1"/>
            </p:cNvCxnSpPr>
            <p:nvPr/>
          </p:nvCxnSpPr>
          <p:spPr>
            <a:xfrm>
              <a:off x="6506105" y="3018305"/>
              <a:ext cx="101356" cy="2966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Mel"/>
          <p:cNvGrpSpPr/>
          <p:nvPr/>
        </p:nvGrpSpPr>
        <p:grpSpPr>
          <a:xfrm>
            <a:off x="396037" y="3726069"/>
            <a:ext cx="6819403" cy="2763404"/>
            <a:chOff x="360324" y="2794551"/>
            <a:chExt cx="5114552" cy="2072553"/>
          </a:xfrm>
        </p:grpSpPr>
        <p:sp>
          <p:nvSpPr>
            <p:cNvPr id="18" name="Rectangle 17"/>
            <p:cNvSpPr/>
            <p:nvPr/>
          </p:nvSpPr>
          <p:spPr>
            <a:xfrm>
              <a:off x="360324" y="4372138"/>
              <a:ext cx="1094525" cy="494966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Melanopsin sensitivity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070065" y="4431064"/>
              <a:ext cx="1094525" cy="391654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bg1">
                      <a:lumMod val="50000"/>
                    </a:schemeClr>
                  </a:solidFill>
                </a:rPr>
                <a:t>i</a:t>
              </a:r>
              <a:r>
                <a:rPr lang="en-GB" sz="1600" baseline="-25000" dirty="0" err="1">
                  <a:solidFill>
                    <a:schemeClr val="bg1">
                      <a:lumMod val="50000"/>
                    </a:schemeClr>
                  </a:solidFill>
                </a:rPr>
                <a:t>MB</a:t>
              </a:r>
              <a:endParaRPr lang="en-GB" sz="1600" baseline="-25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23" idx="2"/>
              <a:endCxn id="73" idx="1"/>
            </p:cNvCxnSpPr>
            <p:nvPr/>
          </p:nvCxnSpPr>
          <p:spPr>
            <a:xfrm>
              <a:off x="3820644" y="2794551"/>
              <a:ext cx="249421" cy="183234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2394160" y="4431064"/>
              <a:ext cx="1094525" cy="391654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90" name="Straight Arrow Connector 89"/>
            <p:cNvCxnSpPr>
              <a:cxnSpLocks/>
              <a:endCxn id="88" idx="1"/>
            </p:cNvCxnSpPr>
            <p:nvPr/>
          </p:nvCxnSpPr>
          <p:spPr>
            <a:xfrm>
              <a:off x="2005966" y="3069960"/>
              <a:ext cx="388194" cy="155693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18" idx="3"/>
              <a:endCxn id="88" idx="1"/>
            </p:cNvCxnSpPr>
            <p:nvPr/>
          </p:nvCxnSpPr>
          <p:spPr>
            <a:xfrm>
              <a:off x="1454849" y="4619622"/>
              <a:ext cx="939311" cy="72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8" idx="3"/>
              <a:endCxn id="73" idx="1"/>
            </p:cNvCxnSpPr>
            <p:nvPr/>
          </p:nvCxnSpPr>
          <p:spPr>
            <a:xfrm>
              <a:off x="3488685" y="4626891"/>
              <a:ext cx="58138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73" idx="3"/>
              <a:endCxn id="46" idx="1"/>
            </p:cNvCxnSpPr>
            <p:nvPr/>
          </p:nvCxnSpPr>
          <p:spPr>
            <a:xfrm flipV="1">
              <a:off x="5164590" y="3018305"/>
              <a:ext cx="310286" cy="160858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Score"/>
          <p:cNvGrpSpPr/>
          <p:nvPr/>
        </p:nvGrpSpPr>
        <p:grpSpPr>
          <a:xfrm>
            <a:off x="10269312" y="3573390"/>
            <a:ext cx="1712563" cy="2145124"/>
            <a:chOff x="7701981" y="2680042"/>
            <a:chExt cx="1284422" cy="1608843"/>
          </a:xfrm>
        </p:grpSpPr>
        <p:sp>
          <p:nvSpPr>
            <p:cNvPr id="119" name="Rectangle 118"/>
            <p:cNvSpPr/>
            <p:nvPr/>
          </p:nvSpPr>
          <p:spPr>
            <a:xfrm>
              <a:off x="7936637" y="2680042"/>
              <a:ext cx="1005008" cy="6483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Comparison to Ground Truth</a:t>
              </a:r>
            </a:p>
          </p:txBody>
        </p:sp>
        <p:cxnSp>
          <p:nvCxnSpPr>
            <p:cNvPr id="120" name="Straight Connector 119"/>
            <p:cNvCxnSpPr>
              <a:stCxn id="106" idx="3"/>
              <a:endCxn id="119" idx="1"/>
            </p:cNvCxnSpPr>
            <p:nvPr/>
          </p:nvCxnSpPr>
          <p:spPr>
            <a:xfrm flipV="1">
              <a:off x="7701986" y="3004202"/>
              <a:ext cx="234651" cy="31072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05" idx="3"/>
              <a:endCxn id="119" idx="1"/>
            </p:cNvCxnSpPr>
            <p:nvPr/>
          </p:nvCxnSpPr>
          <p:spPr>
            <a:xfrm>
              <a:off x="7701985" y="2878642"/>
              <a:ext cx="234652" cy="12556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7891878" y="3897231"/>
              <a:ext cx="1094525" cy="391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score</a:t>
              </a:r>
              <a:endParaRPr lang="en-GB" sz="16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119" idx="2"/>
              <a:endCxn id="129" idx="0"/>
            </p:cNvCxnSpPr>
            <p:nvPr/>
          </p:nvCxnSpPr>
          <p:spPr>
            <a:xfrm>
              <a:off x="8439141" y="3328361"/>
              <a:ext cx="0" cy="56887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Cone sensitivities"/>
          <p:cNvSpPr/>
          <p:nvPr/>
        </p:nvSpPr>
        <p:spPr>
          <a:xfrm>
            <a:off x="462619" y="4541839"/>
            <a:ext cx="1459367" cy="67023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Cone sensitivities</a:t>
            </a:r>
          </a:p>
        </p:txBody>
      </p:sp>
      <p:grpSp>
        <p:nvGrpSpPr>
          <p:cNvPr id="189" name="LMS"/>
          <p:cNvGrpSpPr/>
          <p:nvPr/>
        </p:nvGrpSpPr>
        <p:grpSpPr>
          <a:xfrm>
            <a:off x="1921985" y="3464965"/>
            <a:ext cx="2637772" cy="2007885"/>
            <a:chOff x="1510358" y="2598724"/>
            <a:chExt cx="1978329" cy="1505914"/>
          </a:xfrm>
        </p:grpSpPr>
        <p:sp>
          <p:nvSpPr>
            <p:cNvPr id="190" name="Oval 189"/>
            <p:cNvSpPr/>
            <p:nvPr/>
          </p:nvSpPr>
          <p:spPr>
            <a:xfrm>
              <a:off x="1954310" y="2966649"/>
              <a:ext cx="103311" cy="10331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91" name="Straight Arrow Connector 190"/>
            <p:cNvCxnSpPr>
              <a:endCxn id="190" idx="2"/>
            </p:cNvCxnSpPr>
            <p:nvPr/>
          </p:nvCxnSpPr>
          <p:spPr>
            <a:xfrm flipV="1">
              <a:off x="1510358" y="3018305"/>
              <a:ext cx="443952" cy="753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endCxn id="190" idx="1"/>
            </p:cNvCxnSpPr>
            <p:nvPr/>
          </p:nvCxnSpPr>
          <p:spPr>
            <a:xfrm>
              <a:off x="1510359" y="2598724"/>
              <a:ext cx="459081" cy="3830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>
              <a:off x="2394162" y="2876853"/>
              <a:ext cx="1094525" cy="391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194" name="Straight Arrow Connector 193"/>
            <p:cNvCxnSpPr>
              <a:endCxn id="193" idx="1"/>
            </p:cNvCxnSpPr>
            <p:nvPr/>
          </p:nvCxnSpPr>
          <p:spPr>
            <a:xfrm flipV="1">
              <a:off x="1510359" y="3072681"/>
              <a:ext cx="883803" cy="5714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90" idx="6"/>
              <a:endCxn id="193" idx="1"/>
            </p:cNvCxnSpPr>
            <p:nvPr/>
          </p:nvCxnSpPr>
          <p:spPr>
            <a:xfrm>
              <a:off x="2057621" y="3018305"/>
              <a:ext cx="336541" cy="543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2394162" y="3289905"/>
              <a:ext cx="1094525" cy="391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394161" y="3712984"/>
              <a:ext cx="1094525" cy="391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98" name="Straight Arrow Connector 197"/>
            <p:cNvCxnSpPr>
              <a:stCxn id="190" idx="5"/>
              <a:endCxn id="196" idx="1"/>
            </p:cNvCxnSpPr>
            <p:nvPr/>
          </p:nvCxnSpPr>
          <p:spPr>
            <a:xfrm>
              <a:off x="2042491" y="3054830"/>
              <a:ext cx="351671" cy="4309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90" idx="5"/>
              <a:endCxn id="197" idx="1"/>
            </p:cNvCxnSpPr>
            <p:nvPr/>
          </p:nvCxnSpPr>
          <p:spPr>
            <a:xfrm>
              <a:off x="2042491" y="3054830"/>
              <a:ext cx="351670" cy="8539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endCxn id="196" idx="1"/>
            </p:cNvCxnSpPr>
            <p:nvPr/>
          </p:nvCxnSpPr>
          <p:spPr>
            <a:xfrm flipV="1">
              <a:off x="1510359" y="3485732"/>
              <a:ext cx="883803" cy="1584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endCxn id="197" idx="1"/>
            </p:cNvCxnSpPr>
            <p:nvPr/>
          </p:nvCxnSpPr>
          <p:spPr>
            <a:xfrm>
              <a:off x="1510359" y="3644167"/>
              <a:ext cx="883802" cy="2646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729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Garside</dc:creator>
  <cp:lastModifiedBy>Danny Garside</cp:lastModifiedBy>
  <cp:revision>1</cp:revision>
  <dcterms:created xsi:type="dcterms:W3CDTF">2019-08-11T23:23:47Z</dcterms:created>
  <dcterms:modified xsi:type="dcterms:W3CDTF">2019-08-11T23:27:21Z</dcterms:modified>
</cp:coreProperties>
</file>