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D08A-254C-4334-A441-A0F643F06FBC}" type="datetimeFigureOut">
              <a:rPr lang="es-ES" smtClean="0"/>
              <a:t>2013-06-24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E40C-5268-417D-B0A5-877F5133E6A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s-ES" sz="2500" dirty="0" smtClean="0"/>
              <a:t>IMPLEMENTACIÓN DE UN MAPA DE CONOCIMIENTO SOBRE PLATAFORMA WEB USANDO ONTOLOGÍAS PARA GESTIÓN DE CONOCIMIENTO ORGANIZACIONAL</a:t>
            </a:r>
            <a:endParaRPr lang="es-ES" sz="25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s-ES" sz="2000" b="1" dirty="0" smtClean="0"/>
              <a:t>DANIEL BENÍTEZ RESTREPO</a:t>
            </a:r>
          </a:p>
          <a:p>
            <a:r>
              <a:rPr lang="es-ES" sz="2000" b="1" dirty="0" smtClean="0"/>
              <a:t>FACULTAD DE INGENIERÍA</a:t>
            </a:r>
          </a:p>
          <a:p>
            <a:r>
              <a:rPr lang="es-ES" sz="2000" b="1" dirty="0" smtClean="0"/>
              <a:t>INGENIERÍA DE SISTEMAS Y COMPUTACIÓN</a:t>
            </a:r>
          </a:p>
          <a:p>
            <a:r>
              <a:rPr lang="es-ES" sz="2000" b="1" dirty="0" smtClean="0"/>
              <a:t>UNIVERSIDAD DE CALDAS</a:t>
            </a:r>
          </a:p>
          <a:p>
            <a:r>
              <a:rPr lang="es-ES" sz="2000" b="1" dirty="0" smtClean="0"/>
              <a:t>2013</a:t>
            </a:r>
            <a:endParaRPr lang="es-ES" sz="2000" b="1" dirty="0"/>
          </a:p>
        </p:txBody>
      </p:sp>
      <p:pic>
        <p:nvPicPr>
          <p:cNvPr id="4" name="3 Imagen" descr="tapa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1206" y="1844824"/>
            <a:ext cx="2501587" cy="2526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KM </a:t>
            </a:r>
            <a:r>
              <a:rPr lang="es-ES" dirty="0" err="1" smtClean="0"/>
              <a:t>KMap</a:t>
            </a:r>
            <a:r>
              <a:rPr lang="es-ES" dirty="0" smtClean="0"/>
              <a:t>: ¡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El K-</a:t>
            </a:r>
            <a:r>
              <a:rPr lang="es-ES" dirty="0" err="1" smtClean="0"/>
              <a:t>Map</a:t>
            </a:r>
            <a:r>
              <a:rPr lang="es-ES" dirty="0" smtClean="0"/>
              <a:t> (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/ Mapa de Conocimiento) es un recurso organizacional (específicamente un capital estructural de carácter intangible) que Gestiona el Conocimiento Organizacional interrelacionando las principales entidades actrices del modelo de conocimiento organizacional.</a:t>
            </a:r>
          </a:p>
          <a:p>
            <a:endParaRPr lang="es-ES" dirty="0" smtClean="0"/>
          </a:p>
          <a:p>
            <a:r>
              <a:rPr lang="es-ES" dirty="0" smtClean="0"/>
              <a:t>Al ser una herramienta de KM (</a:t>
            </a:r>
            <a:r>
              <a:rPr lang="es-ES" dirty="0" err="1" smtClean="0"/>
              <a:t>Knowledge</a:t>
            </a:r>
            <a:r>
              <a:rPr lang="es-ES" dirty="0" smtClean="0"/>
              <a:t> Management / Gestión del Conocimiento) pretende presentar soluciones a operaciones comunes de la organización presentando de una manera intuitiva y eficiente las probablemente más acertadas alternativas de conocimiento apropiado para las necesidades de la operación a gestionar.</a:t>
            </a:r>
          </a:p>
          <a:p>
            <a:endParaRPr lang="es-ES" dirty="0" smtClean="0"/>
          </a:p>
          <a:p>
            <a:r>
              <a:rPr lang="es-ES" dirty="0" smtClean="0"/>
              <a:t>Orientado a BPM (Business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/ Gestión de Procesos de Negocio) el K-</a:t>
            </a:r>
            <a:r>
              <a:rPr lang="es-ES" dirty="0" err="1" smtClean="0"/>
              <a:t>Map</a:t>
            </a:r>
            <a:r>
              <a:rPr lang="es-ES" dirty="0" smtClean="0"/>
              <a:t> como herramienta de KM organizacional proporciona información acertada acerca de qué conocimiento es concerniente a un proceso u otras entidades del modelo de conocimiento organizacional.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167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IMPLEMENTACIÓN DE UN MAPA DE CONOCIMIENTO SOBRE PLATAFORMA WEB USANDO ONTOLOGÍAS PARA GESTIÓN DE CONOCIMIENTO ORGANIZACIONAL</vt:lpstr>
      <vt:lpstr>KM KMap: ¡Knowledge is Power!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MAPA DE CONOCIMIENTO SOBRE PLATAFORMA WEB USANDO ONTOLOGÍAS PARA GESTIÓN DE CONOCIMIENTO ORGANIZACIONAL</dc:title>
  <dc:creator>Admin Ultimate</dc:creator>
  <cp:lastModifiedBy>Admin Ultimate</cp:lastModifiedBy>
  <cp:revision>2</cp:revision>
  <dcterms:created xsi:type="dcterms:W3CDTF">2013-06-24T17:11:35Z</dcterms:created>
  <dcterms:modified xsi:type="dcterms:W3CDTF">2013-06-24T17:24:46Z</dcterms:modified>
</cp:coreProperties>
</file>