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E641B-E49E-4AB4-AC42-113C09DBC756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E9566DD1-42FA-45B7-AB50-713F637DAAC2}">
      <dgm:prSet/>
      <dgm:spPr/>
      <dgm:t>
        <a:bodyPr/>
        <a:lstStyle/>
        <a:p>
          <a:r>
            <a:rPr lang="en-ZA"/>
            <a:t>Which Recall Type had the highest recalls</a:t>
          </a:r>
          <a:endParaRPr lang="en-US"/>
        </a:p>
      </dgm:t>
    </dgm:pt>
    <dgm:pt modelId="{AE6B977B-D9B5-413D-9D3A-33B00E048FCD}" type="parTrans" cxnId="{97CD5BF2-F520-4402-B82C-FC0F323700B1}">
      <dgm:prSet/>
      <dgm:spPr/>
      <dgm:t>
        <a:bodyPr/>
        <a:lstStyle/>
        <a:p>
          <a:endParaRPr lang="en-US"/>
        </a:p>
      </dgm:t>
    </dgm:pt>
    <dgm:pt modelId="{1484CBEB-5CC5-4B57-8B0F-9CBD184756DC}" type="sibTrans" cxnId="{97CD5BF2-F520-4402-B82C-FC0F323700B1}">
      <dgm:prSet/>
      <dgm:spPr/>
      <dgm:t>
        <a:bodyPr/>
        <a:lstStyle/>
        <a:p>
          <a:endParaRPr lang="en-US"/>
        </a:p>
      </dgm:t>
    </dgm:pt>
    <dgm:pt modelId="{85E70232-E460-41A2-BD3B-5544CEAD2D11}">
      <dgm:prSet/>
      <dgm:spPr/>
      <dgm:t>
        <a:bodyPr/>
        <a:lstStyle/>
        <a:p>
          <a:r>
            <a:rPr lang="en-ZA"/>
            <a:t>Which Manufacturer had the most recalls over time</a:t>
          </a:r>
          <a:endParaRPr lang="en-US"/>
        </a:p>
      </dgm:t>
    </dgm:pt>
    <dgm:pt modelId="{5CEF84B5-38FA-4E74-B077-73A200C913FE}" type="parTrans" cxnId="{6A6650F1-01F6-45C8-A5D7-C21F52630F53}">
      <dgm:prSet/>
      <dgm:spPr/>
      <dgm:t>
        <a:bodyPr/>
        <a:lstStyle/>
        <a:p>
          <a:endParaRPr lang="en-US"/>
        </a:p>
      </dgm:t>
    </dgm:pt>
    <dgm:pt modelId="{CC94ECE8-041F-46CD-B301-221E9C0919CA}" type="sibTrans" cxnId="{6A6650F1-01F6-45C8-A5D7-C21F52630F53}">
      <dgm:prSet/>
      <dgm:spPr/>
      <dgm:t>
        <a:bodyPr/>
        <a:lstStyle/>
        <a:p>
          <a:endParaRPr lang="en-US"/>
        </a:p>
      </dgm:t>
    </dgm:pt>
    <dgm:pt modelId="{49B20CB1-393E-44F9-9077-201DBCB580AB}">
      <dgm:prSet/>
      <dgm:spPr/>
      <dgm:t>
        <a:bodyPr/>
        <a:lstStyle/>
        <a:p>
          <a:r>
            <a:rPr lang="en-ZA"/>
            <a:t>How many Units have been recalled in total</a:t>
          </a:r>
          <a:endParaRPr lang="en-US"/>
        </a:p>
      </dgm:t>
    </dgm:pt>
    <dgm:pt modelId="{EB026A77-3F77-4015-8455-25C47D6B5058}" type="parTrans" cxnId="{82FB2F8A-5BD2-4770-8F5F-CD15DA084D29}">
      <dgm:prSet/>
      <dgm:spPr/>
      <dgm:t>
        <a:bodyPr/>
        <a:lstStyle/>
        <a:p>
          <a:endParaRPr lang="en-US"/>
        </a:p>
      </dgm:t>
    </dgm:pt>
    <dgm:pt modelId="{0637C06D-EE8B-475B-A73D-7548C2DA3F21}" type="sibTrans" cxnId="{82FB2F8A-5BD2-4770-8F5F-CD15DA084D29}">
      <dgm:prSet/>
      <dgm:spPr/>
      <dgm:t>
        <a:bodyPr/>
        <a:lstStyle/>
        <a:p>
          <a:endParaRPr lang="en-US"/>
        </a:p>
      </dgm:t>
    </dgm:pt>
    <dgm:pt modelId="{7EE4FC48-487A-46D0-B796-B5D15F614AC9}">
      <dgm:prSet/>
      <dgm:spPr/>
      <dgm:t>
        <a:bodyPr/>
        <a:lstStyle/>
        <a:p>
          <a:r>
            <a:rPr lang="en-ZA"/>
            <a:t>Which model had the highest recall in total</a:t>
          </a:r>
          <a:endParaRPr lang="en-US"/>
        </a:p>
      </dgm:t>
    </dgm:pt>
    <dgm:pt modelId="{186C127F-698A-4989-863B-8C8A5EA7D993}" type="parTrans" cxnId="{FE47B271-BFF6-486B-ACB8-FF77D5C7696B}">
      <dgm:prSet/>
      <dgm:spPr/>
      <dgm:t>
        <a:bodyPr/>
        <a:lstStyle/>
        <a:p>
          <a:endParaRPr lang="en-US"/>
        </a:p>
      </dgm:t>
    </dgm:pt>
    <dgm:pt modelId="{797BF070-46B8-405A-9E29-A30CD7734976}" type="sibTrans" cxnId="{FE47B271-BFF6-486B-ACB8-FF77D5C7696B}">
      <dgm:prSet/>
      <dgm:spPr/>
      <dgm:t>
        <a:bodyPr/>
        <a:lstStyle/>
        <a:p>
          <a:endParaRPr lang="en-US"/>
        </a:p>
      </dgm:t>
    </dgm:pt>
    <dgm:pt modelId="{4E5B1211-42FC-42DC-A1A8-44DC8461994E}" type="pres">
      <dgm:prSet presAssocID="{8C9E641B-E49E-4AB4-AC42-113C09DBC756}" presName="linear" presStyleCnt="0">
        <dgm:presLayoutVars>
          <dgm:animLvl val="lvl"/>
          <dgm:resizeHandles val="exact"/>
        </dgm:presLayoutVars>
      </dgm:prSet>
      <dgm:spPr/>
    </dgm:pt>
    <dgm:pt modelId="{628946B4-EE8A-4324-8A29-3404F4D0AF5B}" type="pres">
      <dgm:prSet presAssocID="{E9566DD1-42FA-45B7-AB50-713F637DAA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0E66DF-5AAE-412B-AC2B-D937553A21A3}" type="pres">
      <dgm:prSet presAssocID="{1484CBEB-5CC5-4B57-8B0F-9CBD184756DC}" presName="spacer" presStyleCnt="0"/>
      <dgm:spPr/>
    </dgm:pt>
    <dgm:pt modelId="{6DA45BAE-A180-4916-AE11-04EF68E1CBF9}" type="pres">
      <dgm:prSet presAssocID="{85E70232-E460-41A2-BD3B-5544CEAD2D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430FF2-94D1-468B-9CFA-096B47E25607}" type="pres">
      <dgm:prSet presAssocID="{CC94ECE8-041F-46CD-B301-221E9C0919CA}" presName="spacer" presStyleCnt="0"/>
      <dgm:spPr/>
    </dgm:pt>
    <dgm:pt modelId="{072E1E51-9004-4631-9902-90FF5848768B}" type="pres">
      <dgm:prSet presAssocID="{49B20CB1-393E-44F9-9077-201DBCB58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D54EF0-1CC5-42A2-A071-837C36009708}" type="pres">
      <dgm:prSet presAssocID="{0637C06D-EE8B-475B-A73D-7548C2DA3F21}" presName="spacer" presStyleCnt="0"/>
      <dgm:spPr/>
    </dgm:pt>
    <dgm:pt modelId="{82E22DE4-0CAA-4CA2-BF4F-FF7ABE7AD2EF}" type="pres">
      <dgm:prSet presAssocID="{7EE4FC48-487A-46D0-B796-B5D15F614A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467012E-D92D-4A3B-942E-D1371936AA06}" type="presOf" srcId="{8C9E641B-E49E-4AB4-AC42-113C09DBC756}" destId="{4E5B1211-42FC-42DC-A1A8-44DC8461994E}" srcOrd="0" destOrd="0" presId="urn:microsoft.com/office/officeart/2005/8/layout/vList2"/>
    <dgm:cxn modelId="{0FA55843-4DE8-4D71-979E-5CDA85D4F0DD}" type="presOf" srcId="{85E70232-E460-41A2-BD3B-5544CEAD2D11}" destId="{6DA45BAE-A180-4916-AE11-04EF68E1CBF9}" srcOrd="0" destOrd="0" presId="urn:microsoft.com/office/officeart/2005/8/layout/vList2"/>
    <dgm:cxn modelId="{FE47B271-BFF6-486B-ACB8-FF77D5C7696B}" srcId="{8C9E641B-E49E-4AB4-AC42-113C09DBC756}" destId="{7EE4FC48-487A-46D0-B796-B5D15F614AC9}" srcOrd="3" destOrd="0" parTransId="{186C127F-698A-4989-863B-8C8A5EA7D993}" sibTransId="{797BF070-46B8-405A-9E29-A30CD7734976}"/>
    <dgm:cxn modelId="{EF3F0773-356E-4766-8E54-D4212664476B}" type="presOf" srcId="{49B20CB1-393E-44F9-9077-201DBCB580AB}" destId="{072E1E51-9004-4631-9902-90FF5848768B}" srcOrd="0" destOrd="0" presId="urn:microsoft.com/office/officeart/2005/8/layout/vList2"/>
    <dgm:cxn modelId="{82FB2F8A-5BD2-4770-8F5F-CD15DA084D29}" srcId="{8C9E641B-E49E-4AB4-AC42-113C09DBC756}" destId="{49B20CB1-393E-44F9-9077-201DBCB580AB}" srcOrd="2" destOrd="0" parTransId="{EB026A77-3F77-4015-8455-25C47D6B5058}" sibTransId="{0637C06D-EE8B-475B-A73D-7548C2DA3F21}"/>
    <dgm:cxn modelId="{91FDB6B1-9FEB-462F-823E-D37CEFC92BED}" type="presOf" srcId="{7EE4FC48-487A-46D0-B796-B5D15F614AC9}" destId="{82E22DE4-0CAA-4CA2-BF4F-FF7ABE7AD2EF}" srcOrd="0" destOrd="0" presId="urn:microsoft.com/office/officeart/2005/8/layout/vList2"/>
    <dgm:cxn modelId="{4FE0CBDC-67E9-49C3-BA49-52A9E586D888}" type="presOf" srcId="{E9566DD1-42FA-45B7-AB50-713F637DAAC2}" destId="{628946B4-EE8A-4324-8A29-3404F4D0AF5B}" srcOrd="0" destOrd="0" presId="urn:microsoft.com/office/officeart/2005/8/layout/vList2"/>
    <dgm:cxn modelId="{6A6650F1-01F6-45C8-A5D7-C21F52630F53}" srcId="{8C9E641B-E49E-4AB4-AC42-113C09DBC756}" destId="{85E70232-E460-41A2-BD3B-5544CEAD2D11}" srcOrd="1" destOrd="0" parTransId="{5CEF84B5-38FA-4E74-B077-73A200C913FE}" sibTransId="{CC94ECE8-041F-46CD-B301-221E9C0919CA}"/>
    <dgm:cxn modelId="{97CD5BF2-F520-4402-B82C-FC0F323700B1}" srcId="{8C9E641B-E49E-4AB4-AC42-113C09DBC756}" destId="{E9566DD1-42FA-45B7-AB50-713F637DAAC2}" srcOrd="0" destOrd="0" parTransId="{AE6B977B-D9B5-413D-9D3A-33B00E048FCD}" sibTransId="{1484CBEB-5CC5-4B57-8B0F-9CBD184756DC}"/>
    <dgm:cxn modelId="{AC3C3324-6559-4B7D-B56F-685350F27CDC}" type="presParOf" srcId="{4E5B1211-42FC-42DC-A1A8-44DC8461994E}" destId="{628946B4-EE8A-4324-8A29-3404F4D0AF5B}" srcOrd="0" destOrd="0" presId="urn:microsoft.com/office/officeart/2005/8/layout/vList2"/>
    <dgm:cxn modelId="{61A2204F-6DA4-49C5-8B57-18A0A252A3B7}" type="presParOf" srcId="{4E5B1211-42FC-42DC-A1A8-44DC8461994E}" destId="{E00E66DF-5AAE-412B-AC2B-D937553A21A3}" srcOrd="1" destOrd="0" presId="urn:microsoft.com/office/officeart/2005/8/layout/vList2"/>
    <dgm:cxn modelId="{F8B95AAC-F62F-4227-998B-D320C3103DD5}" type="presParOf" srcId="{4E5B1211-42FC-42DC-A1A8-44DC8461994E}" destId="{6DA45BAE-A180-4916-AE11-04EF68E1CBF9}" srcOrd="2" destOrd="0" presId="urn:microsoft.com/office/officeart/2005/8/layout/vList2"/>
    <dgm:cxn modelId="{0109687E-6802-4F9C-9022-1D90AC20254E}" type="presParOf" srcId="{4E5B1211-42FC-42DC-A1A8-44DC8461994E}" destId="{42430FF2-94D1-468B-9CFA-096B47E25607}" srcOrd="3" destOrd="0" presId="urn:microsoft.com/office/officeart/2005/8/layout/vList2"/>
    <dgm:cxn modelId="{F478CE7B-02F8-4089-906C-65F2F1C5ACF6}" type="presParOf" srcId="{4E5B1211-42FC-42DC-A1A8-44DC8461994E}" destId="{072E1E51-9004-4631-9902-90FF5848768B}" srcOrd="4" destOrd="0" presId="urn:microsoft.com/office/officeart/2005/8/layout/vList2"/>
    <dgm:cxn modelId="{314C8D86-8BF8-4FF9-B30F-A3727AAFD02B}" type="presParOf" srcId="{4E5B1211-42FC-42DC-A1A8-44DC8461994E}" destId="{F4D54EF0-1CC5-42A2-A071-837C36009708}" srcOrd="5" destOrd="0" presId="urn:microsoft.com/office/officeart/2005/8/layout/vList2"/>
    <dgm:cxn modelId="{D1D2DAE2-3FA9-44CD-B2CD-137653E3D7DB}" type="presParOf" srcId="{4E5B1211-42FC-42DC-A1A8-44DC8461994E}" destId="{82E22DE4-0CAA-4CA2-BF4F-FF7ABE7AD2E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46B4-EE8A-4324-8A29-3404F4D0AF5B}">
      <dsp:nvSpPr>
        <dsp:cNvPr id="0" name=""/>
        <dsp:cNvSpPr/>
      </dsp:nvSpPr>
      <dsp:spPr>
        <a:xfrm>
          <a:off x="0" y="18755"/>
          <a:ext cx="5638800" cy="1081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/>
            <a:t>Which Recall Type had the highest recalls</a:t>
          </a:r>
          <a:endParaRPr lang="en-US" sz="2800" kern="1200"/>
        </a:p>
      </dsp:txBody>
      <dsp:txXfrm>
        <a:off x="52774" y="71529"/>
        <a:ext cx="5533252" cy="975532"/>
      </dsp:txXfrm>
    </dsp:sp>
    <dsp:sp modelId="{6DA45BAE-A180-4916-AE11-04EF68E1CBF9}">
      <dsp:nvSpPr>
        <dsp:cNvPr id="0" name=""/>
        <dsp:cNvSpPr/>
      </dsp:nvSpPr>
      <dsp:spPr>
        <a:xfrm>
          <a:off x="0" y="1180475"/>
          <a:ext cx="5638800" cy="1081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/>
            <a:t>Which Manufacturer had the most recalls over time</a:t>
          </a:r>
          <a:endParaRPr lang="en-US" sz="2800" kern="1200"/>
        </a:p>
      </dsp:txBody>
      <dsp:txXfrm>
        <a:off x="52774" y="1233249"/>
        <a:ext cx="5533252" cy="975532"/>
      </dsp:txXfrm>
    </dsp:sp>
    <dsp:sp modelId="{072E1E51-9004-4631-9902-90FF5848768B}">
      <dsp:nvSpPr>
        <dsp:cNvPr id="0" name=""/>
        <dsp:cNvSpPr/>
      </dsp:nvSpPr>
      <dsp:spPr>
        <a:xfrm>
          <a:off x="0" y="2342195"/>
          <a:ext cx="5638800" cy="1081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/>
            <a:t>How many Units have been recalled in total</a:t>
          </a:r>
          <a:endParaRPr lang="en-US" sz="2800" kern="1200"/>
        </a:p>
      </dsp:txBody>
      <dsp:txXfrm>
        <a:off x="52774" y="2394969"/>
        <a:ext cx="5533252" cy="975532"/>
      </dsp:txXfrm>
    </dsp:sp>
    <dsp:sp modelId="{82E22DE4-0CAA-4CA2-BF4F-FF7ABE7AD2EF}">
      <dsp:nvSpPr>
        <dsp:cNvPr id="0" name=""/>
        <dsp:cNvSpPr/>
      </dsp:nvSpPr>
      <dsp:spPr>
        <a:xfrm>
          <a:off x="0" y="3503915"/>
          <a:ext cx="5638800" cy="1081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/>
            <a:t>Which model had the highest recall in total</a:t>
          </a:r>
          <a:endParaRPr lang="en-US" sz="2800" kern="1200"/>
        </a:p>
      </dsp:txBody>
      <dsp:txXfrm>
        <a:off x="52774" y="3556689"/>
        <a:ext cx="5533252" cy="975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5F8E-FCD7-48E5-9B53-4A75B09E9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SAFETY RECALLS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46463-0527-4915-BC54-3901F68DA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BEFORE IT HAPPENS</a:t>
            </a:r>
          </a:p>
        </p:txBody>
      </p:sp>
    </p:spTree>
    <p:extLst>
      <p:ext uri="{BB962C8B-B14F-4D97-AF65-F5344CB8AC3E}">
        <p14:creationId xmlns:p14="http://schemas.microsoft.com/office/powerpoint/2010/main" val="712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9">
            <a:extLst>
              <a:ext uri="{FF2B5EF4-FFF2-40B4-BE49-F238E27FC236}">
                <a16:creationId xmlns:a16="http://schemas.microsoft.com/office/drawing/2014/main" id="{822FE057-BE05-4741-8284-EF9676E2DDB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6" name="Group 30">
            <a:extLst>
              <a:ext uri="{FF2B5EF4-FFF2-40B4-BE49-F238E27FC236}">
                <a16:creationId xmlns:a16="http://schemas.microsoft.com/office/drawing/2014/main" id="{39B639AC-74A1-48AB-BF9C-43B0DCFE655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35">
            <a:extLst>
              <a:ext uri="{FF2B5EF4-FFF2-40B4-BE49-F238E27FC236}">
                <a16:creationId xmlns:a16="http://schemas.microsoft.com/office/drawing/2014/main" id="{02D246DE-5051-41C9-AD89-96B07AD161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37">
            <a:extLst>
              <a:ext uri="{FF2B5EF4-FFF2-40B4-BE49-F238E27FC236}">
                <a16:creationId xmlns:a16="http://schemas.microsoft.com/office/drawing/2014/main" id="{82CC6989-7B06-461D-8EED-08EEC631D1C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478F84B-2CEE-4D83-B969-F8901AC66D1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5AE9A59-F8A8-401F-93B7-A9CA7CBC26F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1C8037F-1046-42BD-BFD2-C73DEBC8979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BEF77386-4B40-4F80-9F71-8D8F00489E7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A1FD69E-2FC7-487D-B707-1086AB5B2B0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5A56BBF-E3E2-4297-9FA8-3BFB585C266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36139DC-99E2-4C4C-BBF2-D7D254CA7A8F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F6255517-CFBC-4453-A24C-336F42C8AB58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41ABA3F-3DB6-42A0-B7BA-F33CD7D4697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D4251752-DACB-4058-BFB0-1224B495B49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889F3518-DDF6-49C5-B671-249042C8A11C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E485B9B-25EF-42DA-AF1A-5B3854EB9EF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901847A4-EB07-49FD-B500-EA50AB53BCD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986D345-FCE8-4EC1-85CF-51A449E1135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15E1AD3B-CB78-463E-9B95-6CDB53E7BCA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86D00A28-8798-4314-9EE3-A6EDF7920362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B2DC2AC-28E0-4E83-A507-09FFCDE38A1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FB5718E2-7425-4447-B117-82215B2AD263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F925972A-4E45-434D-B884-FA2A7CC80A7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Rectangle 58">
            <a:extLst>
              <a:ext uri="{FF2B5EF4-FFF2-40B4-BE49-F238E27FC236}">
                <a16:creationId xmlns:a16="http://schemas.microsoft.com/office/drawing/2014/main" id="{89EEE72E-E093-4F9A-AE83-B7FA5E7A4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973C576-421A-4406-AEBD-966C859F6AD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35B8BEB-AE75-4A80-8521-F5ECD7AFD0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2E9D36E8-017B-427E-BD6E-4CD5C10FBE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1361E2-0340-41BA-B7D5-0CC4C4C1EE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C2B73B-D0FD-4E33-9736-3AFA5446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 dirty="0"/>
              <a:t>WHAT THE DATA LOOKS LIKE</a:t>
            </a:r>
          </a:p>
        </p:txBody>
      </p:sp>
      <p:pic>
        <p:nvPicPr>
          <p:cNvPr id="5" name="Content Placeholder 4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FB05072D-FC4A-41DC-8699-75A8360C3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9376"/>
            <a:ext cx="12192000" cy="692379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0730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876FC7-262C-4D21-BF78-6A5AC13668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BE409A9-3B26-4DE4-A0DF-736A57D7D9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FC98DB-AE56-4BC5-A7FC-E1958210DF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4C56DFB-4797-43DA-AF68-54F5A02880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E5DA65-4E8C-4ED5-BB6A-C4E1072C3E3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6D08778-9B28-4AB2-8301-3751F4DAF3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6E71DBF-240E-4319-BE17-2155D0DCAA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235DD60-9149-4F52-BA2C-888BBDF8BE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FDAF4AB-72D9-49A1-A44E-F2E4325448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C74439E-2FCE-4914-B25A-0E2EACF648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F2AC5F5-24C6-4B21-B2A6-14E2A3DDE3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53E026AA-CFCC-425A-AEBB-5AF946E737E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FB34E43-D7A7-44DD-B688-0C80F75A5F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79E6D206-E674-40DF-B2D9-F4D4C81F22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B8D71898-E190-48BB-9FA1-B18CFBECD1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2FEB4C2-E567-43E3-982F-9FC2F85BB0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3A5AE10-E218-4DE4-8C8A-E5DEF1CF60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6D62A9D-DBC0-4C69-A05C-785CCECCE1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45CCB5FD-6E4A-498D-B96B-BB4FCC1DEE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8CB57E2B-3E69-4131-A938-EE548A3E5F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3BD171-940D-49F9-A450-D14C7C7B5F7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28A8C9-77D1-4849-86D2-1275065E27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C209A80-098E-469E-8C00-C6968D0D3F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00F9E1-E8F2-45AE-AB64-B12ACDD4E2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0A432-4C79-4202-A710-6B3766B0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2730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6902-7408-4D56-9632-227BCAF7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/>
              <a:t>If a car is discovered to have a defect, the automaker or the National Highway Traffic Safety Administration (NHTSA) attempts to contact every single owner of that vehicle and request that they bring said vehicle to a dealership for a free inspection and possible replacement of the affected parts.</a:t>
            </a:r>
          </a:p>
        </p:txBody>
      </p:sp>
    </p:spTree>
    <p:extLst>
      <p:ext uri="{BB962C8B-B14F-4D97-AF65-F5344CB8AC3E}">
        <p14:creationId xmlns:p14="http://schemas.microsoft.com/office/powerpoint/2010/main" val="961918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C066-CE7B-4C75-ADF5-611EB991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ZA"/>
              <a:t>Questions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BCD66B-13E8-442E-9323-458A753FB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65101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2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6EF5-41F9-48BF-9461-ACA88C9E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9CBAE6-B9EA-4D5A-8FEF-B874E260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134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7A9F-553E-41E2-9F26-C19529BF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9" name="Content Placeholder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0D8FD8D-32DC-4B38-8733-539CF6354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673" y="0"/>
            <a:ext cx="12204673" cy="6858000"/>
          </a:xfrm>
        </p:spPr>
      </p:pic>
    </p:spTree>
    <p:extLst>
      <p:ext uri="{BB962C8B-B14F-4D97-AF65-F5344CB8AC3E}">
        <p14:creationId xmlns:p14="http://schemas.microsoft.com/office/powerpoint/2010/main" val="247046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1C4-686E-44E1-BF59-1116AFA6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64A5-230C-4653-8CD0-924C1E03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Type Vehicle has been the most recalled type</a:t>
            </a:r>
          </a:p>
          <a:p>
            <a:r>
              <a:rPr lang="en-ZA" dirty="0"/>
              <a:t>Ford Motor Company has the most safety recalls</a:t>
            </a:r>
          </a:p>
          <a:p>
            <a:r>
              <a:rPr lang="en-ZA" dirty="0"/>
              <a:t>A total of 2 Billion vehicles have been returned as safety recalls</a:t>
            </a:r>
          </a:p>
          <a:p>
            <a:r>
              <a:rPr lang="en-ZA" dirty="0"/>
              <a:t>2007 Model by all Manufacturers combined</a:t>
            </a:r>
          </a:p>
        </p:txBody>
      </p:sp>
    </p:spTree>
    <p:extLst>
      <p:ext uri="{BB962C8B-B14F-4D97-AF65-F5344CB8AC3E}">
        <p14:creationId xmlns:p14="http://schemas.microsoft.com/office/powerpoint/2010/main" val="78246998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154</TotalTime>
  <Words>131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SAFETY RECALLS</vt:lpstr>
      <vt:lpstr>WHAT THE DATA LOOKS LIKE</vt:lpstr>
      <vt:lpstr>BACKGROUND</vt:lpstr>
      <vt:lpstr>PowerPoint Presentation</vt:lpstr>
      <vt:lpstr>Questions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RECALLS</dc:title>
  <dc:creator>Thabang Phefo</dc:creator>
  <cp:lastModifiedBy>Thabang Phefo</cp:lastModifiedBy>
  <cp:revision>7</cp:revision>
  <dcterms:created xsi:type="dcterms:W3CDTF">2018-03-16T08:35:13Z</dcterms:created>
  <dcterms:modified xsi:type="dcterms:W3CDTF">2018-03-19T08:05:02Z</dcterms:modified>
</cp:coreProperties>
</file>