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29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947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84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332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870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87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4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202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634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87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27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39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546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656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3707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91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244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48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253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60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996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009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2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434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4383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178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963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808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469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197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4136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595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996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0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717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2777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48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54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9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20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04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25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982931"/>
            <a:ext cx="906942" cy="406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77" y="327006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-2530" y="15180"/>
                </a:moveTo>
                <a:lnTo>
                  <a:pt x="45547" y="15180"/>
                </a:lnTo>
              </a:path>
            </a:pathLst>
          </a:custGeom>
          <a:ln w="366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0" y="32660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8" y="0"/>
                </a:moveTo>
                <a:lnTo>
                  <a:pt x="0" y="19049"/>
                </a:lnTo>
                <a:lnTo>
                  <a:pt x="25408" y="38099"/>
                </a:lnTo>
                <a:lnTo>
                  <a:pt x="25408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2660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389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708" y="328018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-2530" y="15180"/>
                </a:moveTo>
                <a:lnTo>
                  <a:pt x="45537" y="15180"/>
                </a:lnTo>
              </a:path>
            </a:pathLst>
          </a:custGeom>
          <a:ln w="366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93" y="32699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5"/>
                </a:moveTo>
                <a:lnTo>
                  <a:pt x="0" y="0"/>
                </a:lnTo>
                <a:lnTo>
                  <a:pt x="43190" y="0"/>
                </a:lnTo>
                <a:lnTo>
                  <a:pt x="43190" y="30479"/>
                </a:lnTo>
                <a:lnTo>
                  <a:pt x="33009" y="30479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3" y="3259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8"/>
                </a:moveTo>
                <a:lnTo>
                  <a:pt x="0" y="0"/>
                </a:lnTo>
                <a:lnTo>
                  <a:pt x="43190" y="0"/>
                </a:lnTo>
                <a:lnTo>
                  <a:pt x="43190" y="30492"/>
                </a:lnTo>
                <a:lnTo>
                  <a:pt x="33040" y="30492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3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20" y="0"/>
                </a:moveTo>
                <a:lnTo>
                  <a:pt x="0" y="19049"/>
                </a:lnTo>
                <a:lnTo>
                  <a:pt x="25420" y="38099"/>
                </a:lnTo>
                <a:lnTo>
                  <a:pt x="25420" y="0"/>
                </a:lnTo>
                <a:close/>
              </a:path>
              <a:path w="203200" h="38100">
                <a:moveTo>
                  <a:pt x="177820" y="0"/>
                </a:moveTo>
                <a:lnTo>
                  <a:pt x="177820" y="38099"/>
                </a:lnTo>
                <a:lnTo>
                  <a:pt x="203210" y="19049"/>
                </a:lnTo>
                <a:lnTo>
                  <a:pt x="17782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81" y="32724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0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820" y="0"/>
                </a:moveTo>
                <a:lnTo>
                  <a:pt x="177820" y="38099"/>
                </a:lnTo>
                <a:lnTo>
                  <a:pt x="203210" y="19049"/>
                </a:lnTo>
                <a:lnTo>
                  <a:pt x="17782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0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81" y="3285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0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81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9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28" y="3278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49" y="32660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389" y="0"/>
                </a:moveTo>
                <a:lnTo>
                  <a:pt x="0" y="19049"/>
                </a:lnTo>
                <a:lnTo>
                  <a:pt x="25389" y="38099"/>
                </a:lnTo>
                <a:lnTo>
                  <a:pt x="25389" y="0"/>
                </a:lnTo>
                <a:close/>
              </a:path>
              <a:path w="203200" h="38100">
                <a:moveTo>
                  <a:pt x="177789" y="0"/>
                </a:moveTo>
                <a:lnTo>
                  <a:pt x="177789" y="38099"/>
                </a:lnTo>
                <a:lnTo>
                  <a:pt x="203179" y="19049"/>
                </a:lnTo>
                <a:lnTo>
                  <a:pt x="17778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9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28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6" y="32597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807" y="3278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2029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45096" y="32978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807" y="33105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451024" y="329023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30" y="20311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23958" y="326372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88" y="15180"/>
                </a:moveTo>
                <a:lnTo>
                  <a:pt x="30388" y="6798"/>
                </a:lnTo>
                <a:lnTo>
                  <a:pt x="23591" y="0"/>
                </a:lnTo>
                <a:lnTo>
                  <a:pt x="15179" y="0"/>
                </a:lnTo>
                <a:lnTo>
                  <a:pt x="6797" y="0"/>
                </a:lnTo>
                <a:lnTo>
                  <a:pt x="0" y="6798"/>
                </a:lnTo>
                <a:lnTo>
                  <a:pt x="0" y="15180"/>
                </a:lnTo>
                <a:lnTo>
                  <a:pt x="0" y="23574"/>
                </a:lnTo>
                <a:lnTo>
                  <a:pt x="6797" y="30373"/>
                </a:lnTo>
                <a:lnTo>
                  <a:pt x="15179" y="30373"/>
                </a:lnTo>
                <a:lnTo>
                  <a:pt x="23591" y="30373"/>
                </a:lnTo>
                <a:lnTo>
                  <a:pt x="30388" y="23574"/>
                </a:lnTo>
                <a:lnTo>
                  <a:pt x="30388" y="15180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44637" y="3260845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5096" y="49699"/>
                </a:moveTo>
                <a:lnTo>
                  <a:pt x="38471" y="45808"/>
                </a:lnTo>
                <a:lnTo>
                  <a:pt x="47750" y="35706"/>
                </a:lnTo>
                <a:lnTo>
                  <a:pt x="47067" y="17943"/>
                </a:lnTo>
                <a:lnTo>
                  <a:pt x="41428" y="6143"/>
                </a:lnTo>
                <a:lnTo>
                  <a:pt x="32268" y="0"/>
                </a:lnTo>
                <a:lnTo>
                  <a:pt x="15804" y="2163"/>
                </a:lnTo>
                <a:lnTo>
                  <a:pt x="4953" y="9550"/>
                </a:lnTo>
                <a:lnTo>
                  <a:pt x="0" y="20495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29104" y="327752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499467" y="3260839"/>
            <a:ext cx="48260" cy="50165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2697" y="49705"/>
                </a:moveTo>
                <a:lnTo>
                  <a:pt x="9214" y="45814"/>
                </a:lnTo>
                <a:lnTo>
                  <a:pt x="0" y="35712"/>
                </a:lnTo>
                <a:lnTo>
                  <a:pt x="711" y="17940"/>
                </a:lnTo>
                <a:lnTo>
                  <a:pt x="6370" y="6138"/>
                </a:lnTo>
                <a:lnTo>
                  <a:pt x="15544" y="0"/>
                </a:lnTo>
                <a:lnTo>
                  <a:pt x="32001" y="2169"/>
                </a:lnTo>
                <a:lnTo>
                  <a:pt x="42849" y="9563"/>
                </a:lnTo>
                <a:lnTo>
                  <a:pt x="47796" y="20516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532314" y="327752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4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1" y="100524"/>
            <a:ext cx="441949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0" y="629831"/>
            <a:ext cx="4358418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401" y="3342135"/>
            <a:ext cx="2667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gularchat.atwebpages.com/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0008" y="234479"/>
            <a:ext cx="508001" cy="508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9" y="98961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76" y="0"/>
                </a:moveTo>
                <a:lnTo>
                  <a:pt x="41306" y="894"/>
                </a:lnTo>
                <a:lnTo>
                  <a:pt x="7788" y="23849"/>
                </a:lnTo>
                <a:lnTo>
                  <a:pt x="0" y="50791"/>
                </a:lnTo>
                <a:lnTo>
                  <a:pt x="0" y="82378"/>
                </a:lnTo>
                <a:lnTo>
                  <a:pt x="4432556" y="82378"/>
                </a:lnTo>
                <a:lnTo>
                  <a:pt x="4431663" y="41314"/>
                </a:lnTo>
                <a:lnTo>
                  <a:pt x="4408712" y="7790"/>
                </a:lnTo>
                <a:lnTo>
                  <a:pt x="4381776" y="0"/>
                </a:lnTo>
                <a:close/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1" y="1543501"/>
            <a:ext cx="101607" cy="101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6" y="1529715"/>
            <a:ext cx="115823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976" y="1581531"/>
            <a:ext cx="4282440" cy="64135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3" y="1038987"/>
            <a:ext cx="51815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183" y="1090803"/>
            <a:ext cx="52069" cy="454659"/>
          </a:xfrm>
          <a:custGeom>
            <a:avLst/>
            <a:gdLst/>
            <a:ahLst/>
            <a:cxnLst/>
            <a:rect l="l" t="t" r="r" b="b"/>
            <a:pathLst>
              <a:path w="52070" h="454659">
                <a:moveTo>
                  <a:pt x="0" y="454151"/>
                </a:moveTo>
                <a:lnTo>
                  <a:pt x="51815" y="454151"/>
                </a:lnTo>
                <a:lnTo>
                  <a:pt x="5181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9" y="1034034"/>
            <a:ext cx="4432935" cy="560705"/>
          </a:xfrm>
          <a:custGeom>
            <a:avLst/>
            <a:gdLst/>
            <a:ahLst/>
            <a:cxnLst/>
            <a:rect l="l" t="t" r="r" b="b"/>
            <a:pathLst>
              <a:path w="4432935" h="560705">
                <a:moveTo>
                  <a:pt x="4432556" y="0"/>
                </a:moveTo>
                <a:lnTo>
                  <a:pt x="0" y="0"/>
                </a:lnTo>
                <a:lnTo>
                  <a:pt x="0" y="509467"/>
                </a:lnTo>
                <a:lnTo>
                  <a:pt x="16636" y="546985"/>
                </a:lnTo>
                <a:lnTo>
                  <a:pt x="4381776" y="560271"/>
                </a:lnTo>
                <a:lnTo>
                  <a:pt x="4396013" y="558225"/>
                </a:lnTo>
                <a:lnTo>
                  <a:pt x="4427124" y="532257"/>
                </a:lnTo>
                <a:lnTo>
                  <a:pt x="4432556" y="0"/>
                </a:lnTo>
                <a:close/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05" y="1078266"/>
            <a:ext cx="0" cy="484505"/>
          </a:xfrm>
          <a:custGeom>
            <a:avLst/>
            <a:gdLst/>
            <a:ahLst/>
            <a:cxnLst/>
            <a:rect l="l" t="t" r="r" b="b"/>
            <a:pathLst>
              <a:path h="484505">
                <a:moveTo>
                  <a:pt x="0" y="4842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05" y="10655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05" y="10528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05" y="10401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2581" y="1081981"/>
            <a:ext cx="250317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ava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hno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1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VW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-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9094" y="1839024"/>
            <a:ext cx="223012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50" dirty="0">
                <a:latin typeface="Tahoma"/>
                <a:cs typeface="Tahoma"/>
              </a:rPr>
              <a:t>P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20" dirty="0">
                <a:latin typeface="Tahoma"/>
                <a:cs typeface="Tahoma"/>
              </a:rPr>
              <a:t>z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N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90" dirty="0">
                <a:latin typeface="Tahoma"/>
                <a:cs typeface="Tahoma"/>
              </a:rPr>
              <a:t>—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Ma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Z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20" dirty="0">
                <a:latin typeface="Tahoma"/>
                <a:cs typeface="Tahoma"/>
              </a:rPr>
              <a:t>z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60" dirty="0">
                <a:latin typeface="Tahoma"/>
                <a:cs typeface="Tahoma"/>
              </a:rPr>
              <a:t>ann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latin typeface="Lucida Sans Unicode"/>
                <a:cs typeface="Lucida Sans Unicode"/>
              </a:rPr>
              <a:t>T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55" dirty="0">
                <a:latin typeface="Lucida Sans Unicode"/>
                <a:cs typeface="Lucida Sans Unicode"/>
              </a:rPr>
              <a:t>hni</a:t>
            </a:r>
            <a:r>
              <a:rPr sz="800" spc="-90" dirty="0">
                <a:latin typeface="Lucida Sans Unicode"/>
                <a:cs typeface="Lucida Sans Unicode"/>
              </a:rPr>
              <a:t>s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65" dirty="0">
                <a:latin typeface="Lucida Sans Unicode"/>
                <a:cs typeface="Lucida Sans Unicode"/>
              </a:rPr>
              <a:t>h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U</a:t>
            </a:r>
            <a:r>
              <a:rPr sz="800" spc="-50" dirty="0">
                <a:latin typeface="Lucida Sans Unicode"/>
                <a:cs typeface="Lucida Sans Unicode"/>
              </a:rPr>
              <a:t>ni</a:t>
            </a:r>
            <a:r>
              <a:rPr sz="800" spc="-25" dirty="0">
                <a:latin typeface="Lucida Sans Unicode"/>
                <a:cs typeface="Lucida Sans Unicode"/>
              </a:rPr>
              <a:t>v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40" dirty="0">
                <a:latin typeface="Lucida Sans Unicode"/>
                <a:cs typeface="Lucida Sans Unicode"/>
              </a:rPr>
              <a:t>r</a:t>
            </a:r>
            <a:r>
              <a:rPr sz="800" spc="-90" dirty="0">
                <a:latin typeface="Lucida Sans Unicode"/>
                <a:cs typeface="Lucida Sans Unicode"/>
              </a:rPr>
              <a:t>s</a:t>
            </a:r>
            <a:r>
              <a:rPr sz="800" spc="-30" dirty="0">
                <a:latin typeface="Lucida Sans Unicode"/>
                <a:cs typeface="Lucida Sans Unicode"/>
              </a:rPr>
              <a:t>i</a:t>
            </a:r>
            <a:r>
              <a:rPr sz="800" spc="-5" dirty="0">
                <a:latin typeface="Lucida Sans Unicode"/>
                <a:cs typeface="Lucida Sans Unicode"/>
              </a:rPr>
              <a:t>t</a:t>
            </a:r>
            <a:r>
              <a:rPr sz="800" spc="-484" dirty="0">
                <a:latin typeface="Lucida Sans Unicode"/>
                <a:cs typeface="Lucida Sans Unicode"/>
              </a:rPr>
              <a:t>¨</a:t>
            </a:r>
            <a:r>
              <a:rPr sz="800" spc="-40" dirty="0">
                <a:latin typeface="Lucida Sans Unicode"/>
                <a:cs typeface="Lucida Sans Unicode"/>
              </a:rPr>
              <a:t>a</a:t>
            </a:r>
            <a:r>
              <a:rPr sz="800" spc="5" dirty="0">
                <a:latin typeface="Lucida Sans Unicode"/>
                <a:cs typeface="Lucida Sans Unicode"/>
              </a:rPr>
              <a:t>t</a:t>
            </a:r>
            <a:r>
              <a:rPr sz="800" spc="30" dirty="0">
                <a:latin typeface="Lucida Sans Unicode"/>
                <a:cs typeface="Lucida Sans Unicode"/>
              </a:rPr>
              <a:t> </a:t>
            </a:r>
            <a:r>
              <a:rPr sz="800" spc="40" dirty="0">
                <a:latin typeface="Lucida Sans Unicode"/>
                <a:cs typeface="Lucida Sans Unicode"/>
              </a:rPr>
              <a:t>M</a:t>
            </a:r>
            <a:r>
              <a:rPr sz="800" spc="-495" dirty="0">
                <a:latin typeface="Lucida Sans Unicode"/>
                <a:cs typeface="Lucida Sans Unicode"/>
              </a:rPr>
              <a:t>u</a:t>
            </a:r>
            <a:r>
              <a:rPr sz="800" spc="-65" dirty="0">
                <a:latin typeface="Lucida Sans Unicode"/>
                <a:cs typeface="Lucida Sans Unicode"/>
              </a:rPr>
              <a:t>¨n</a:t>
            </a:r>
            <a:r>
              <a:rPr sz="800" spc="-40" dirty="0">
                <a:latin typeface="Lucida Sans Unicode"/>
                <a:cs typeface="Lucida Sans Unicode"/>
              </a:rPr>
              <a:t>c</a:t>
            </a:r>
            <a:r>
              <a:rPr sz="800" spc="-65" dirty="0">
                <a:latin typeface="Lucida Sans Unicode"/>
                <a:cs typeface="Lucida Sans Unicode"/>
              </a:rPr>
              <a:t>h</a:t>
            </a:r>
            <a:r>
              <a:rPr sz="800" spc="-75" dirty="0">
                <a:latin typeface="Lucida Sans Unicode"/>
                <a:cs typeface="Lucida Sans Unicode"/>
              </a:rPr>
              <a:t>e</a:t>
            </a:r>
            <a:r>
              <a:rPr sz="800" spc="-65" dirty="0">
                <a:latin typeface="Lucida Sans Unicode"/>
                <a:cs typeface="Lucida Sans Unicode"/>
              </a:rPr>
              <a:t>n</a:t>
            </a:r>
            <a:endParaRPr sz="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29,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2015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723220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674408"/>
            <a:ext cx="344805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H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ll</a:t>
            </a:r>
            <a:r>
              <a:rPr sz="1100" spc="-55" dirty="0">
                <a:latin typeface="Tahoma"/>
                <a:cs typeface="Tahoma"/>
              </a:rPr>
              <a:t>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W</a:t>
            </a:r>
            <a:r>
              <a:rPr sz="1100" spc="-85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pp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gu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qu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50" dirty="0">
                <a:latin typeface="Tahoma"/>
                <a:cs typeface="Tahoma"/>
              </a:rPr>
              <a:t>g-a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006" y="1245806"/>
            <a:ext cx="2720340" cy="179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908" y="1921142"/>
            <a:ext cx="1208151" cy="440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35852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1309713"/>
            <a:ext cx="146367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170" algn="ctr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rol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40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4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1649"/>
            <a:ext cx="382079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rol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p</a:t>
            </a:r>
            <a:r>
              <a:rPr sz="1100" spc="-100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ts val="1190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60" dirty="0">
                <a:latin typeface="Tahoma"/>
                <a:cs typeface="Tahoma"/>
              </a:rPr>
              <a:t>’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p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ili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397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4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O</a:t>
            </a:r>
            <a:r>
              <a:rPr sz="1000" spc="100" dirty="0">
                <a:latin typeface="Tahoma"/>
                <a:cs typeface="Tahoma"/>
              </a:rPr>
              <a:t>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50" dirty="0">
                <a:latin typeface="Tahoma"/>
                <a:cs typeface="Tahoma"/>
              </a:rPr>
              <a:t>g-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3585" y="1713306"/>
            <a:ext cx="2180844" cy="1642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1649"/>
            <a:ext cx="3967479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4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ts val="1200"/>
              </a:lnSpc>
              <a:spcBef>
                <a:spcPts val="2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4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ob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ot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!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4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0139" y="1365961"/>
            <a:ext cx="2267712" cy="1961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1649"/>
            <a:ext cx="404749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95" dirty="0">
                <a:latin typeface="Tahoma"/>
                <a:cs typeface="Tahoma"/>
              </a:rPr>
              <a:t>T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55" dirty="0">
                <a:latin typeface="Tahoma"/>
                <a:cs typeface="Tahoma"/>
              </a:rPr>
              <a:t>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W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ts val="1190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ona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60" dirty="0">
                <a:latin typeface="Tahoma"/>
                <a:cs typeface="Tahoma"/>
              </a:rPr>
              <a:t>’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!</a:t>
            </a:r>
            <a:endParaRPr sz="1000">
              <a:latin typeface="Tahoma"/>
              <a:cs typeface="Tahoma"/>
            </a:endParaRPr>
          </a:p>
          <a:p>
            <a:pPr marL="289560" marR="21526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10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yn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15" dirty="0">
                <a:latin typeface="Tahoma"/>
                <a:cs typeface="Tahoma"/>
              </a:rPr>
              <a:t>z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35" dirty="0">
                <a:latin typeface="Tahoma"/>
                <a:cs typeface="Tahoma"/>
              </a:rPr>
              <a:t> 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w.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fl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0" dirty="0">
                <a:latin typeface="Tahoma"/>
                <a:cs typeface="Tahoma"/>
              </a:rPr>
              <a:t>a.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4009" y="1396300"/>
            <a:ext cx="2539998" cy="1841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925662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876846"/>
            <a:ext cx="4043045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95" dirty="0">
                <a:latin typeface="Tahoma"/>
                <a:cs typeface="Tahoma"/>
              </a:rPr>
              <a:t>T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55" dirty="0">
                <a:latin typeface="Tahoma"/>
                <a:cs typeface="Tahoma"/>
              </a:rPr>
              <a:t>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W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20" dirty="0">
                <a:latin typeface="Tahoma"/>
                <a:cs typeface="Tahoma"/>
              </a:rPr>
              <a:t>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 li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G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44" y="1740483"/>
            <a:ext cx="95059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20" dirty="0">
                <a:latin typeface="Tahoma"/>
                <a:cs typeface="Tahoma"/>
              </a:rPr>
              <a:t>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839" y="1973896"/>
            <a:ext cx="1570482" cy="758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0482" y="1741626"/>
            <a:ext cx="202501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20" dirty="0">
                <a:latin typeface="Tahoma"/>
                <a:cs typeface="Tahoma"/>
              </a:rPr>
              <a:t>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6801" y="1975040"/>
            <a:ext cx="1552194" cy="7566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864177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815365"/>
            <a:ext cx="4078604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95" dirty="0">
                <a:latin typeface="Tahoma"/>
                <a:cs typeface="Tahoma"/>
              </a:rPr>
              <a:t>T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55" dirty="0">
                <a:latin typeface="Tahoma"/>
                <a:cs typeface="Tahoma"/>
              </a:rPr>
              <a:t>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W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50" dirty="0">
                <a:latin typeface="Tahoma"/>
                <a:cs typeface="Tahoma"/>
              </a:rPr>
              <a:t>g-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50" dirty="0">
                <a:latin typeface="Tahoma"/>
                <a:cs typeface="Tahoma"/>
              </a:rPr>
              <a:t>g-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npu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x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3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30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65" dirty="0">
                <a:latin typeface="Tahoma"/>
                <a:cs typeface="Tahoma"/>
              </a:rPr>
              <a:t>ML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60" dirty="0">
                <a:latin typeface="Tahoma"/>
                <a:cs typeface="Tahoma"/>
              </a:rPr>
              <a:t>gs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2060600"/>
            <a:ext cx="4347972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665262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616445"/>
            <a:ext cx="370332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95" dirty="0">
                <a:latin typeface="Tahoma"/>
                <a:cs typeface="Tahoma"/>
              </a:rPr>
              <a:t>T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55" dirty="0">
                <a:latin typeface="Tahoma"/>
                <a:cs typeface="Tahoma"/>
              </a:rPr>
              <a:t>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W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300">
              <a:latin typeface="Times New Roman"/>
              <a:cs typeface="Times New Roman"/>
            </a:endParaRPr>
          </a:p>
          <a:p>
            <a:pPr marL="117602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20" dirty="0">
                <a:latin typeface="Tahoma"/>
                <a:cs typeface="Tahoma"/>
              </a:rPr>
              <a:t>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582" y="1676235"/>
            <a:ext cx="375285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090016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1041197"/>
            <a:ext cx="1445895" cy="141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ws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422909">
              <a:lnSpc>
                <a:spcPct val="100000"/>
              </a:lnSpc>
              <a:spcBef>
                <a:spcPts val="19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Arial"/>
                <a:cs typeface="Arial"/>
              </a:rPr>
              <a:t>B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15" dirty="0">
                <a:latin typeface="Arial"/>
                <a:cs typeface="Arial"/>
              </a:rPr>
              <a:t>il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5" dirty="0">
                <a:latin typeface="Arial"/>
                <a:cs typeface="Arial"/>
              </a:rPr>
              <a:t>-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15" dirty="0">
                <a:latin typeface="Arial"/>
                <a:cs typeface="Arial"/>
              </a:rPr>
              <a:t>ir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15" dirty="0">
                <a:latin typeface="Arial"/>
                <a:cs typeface="Arial"/>
              </a:rPr>
              <a:t>ir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70" dirty="0">
                <a:latin typeface="Arial"/>
                <a:cs typeface="Arial"/>
              </a:rPr>
              <a:t>C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15" dirty="0">
                <a:latin typeface="Arial"/>
                <a:cs typeface="Arial"/>
              </a:rPr>
              <a:t>ir</a:t>
            </a:r>
            <a:r>
              <a:rPr sz="900" spc="-100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0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31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-1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221879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3242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35" dirty="0"/>
              <a:t>D</a:t>
            </a:r>
            <a:r>
              <a:rPr spc="5" dirty="0"/>
              <a:t>i</a:t>
            </a:r>
            <a:r>
              <a:rPr spc="-30" dirty="0"/>
              <a:t>r</a:t>
            </a:r>
            <a:r>
              <a:rPr spc="-100" dirty="0"/>
              <a:t>e</a:t>
            </a:r>
            <a:r>
              <a:rPr spc="-30" dirty="0"/>
              <a:t>c</a:t>
            </a:r>
            <a:r>
              <a:rPr spc="25" dirty="0"/>
              <a:t>t</a:t>
            </a:r>
            <a:r>
              <a:rPr spc="5" dirty="0"/>
              <a:t>i</a:t>
            </a:r>
            <a:r>
              <a:rPr spc="-50" dirty="0"/>
              <a:t>v</a:t>
            </a:r>
            <a:r>
              <a:rPr spc="-100" dirty="0"/>
              <a:t>e</a:t>
            </a:r>
            <a:r>
              <a:rPr spc="-75" dirty="0"/>
              <a:t>s</a:t>
            </a:r>
          </a:p>
          <a:p>
            <a:pPr marL="566420" marR="22479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/>
              <a:t>A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20" dirty="0"/>
              <a:t>tt</a:t>
            </a:r>
            <a:r>
              <a:rPr sz="1000" spc="-25" dirty="0"/>
              <a:t>r</a:t>
            </a:r>
            <a:r>
              <a:rPr sz="1000" spc="5" dirty="0"/>
              <a:t>i</a:t>
            </a:r>
            <a:r>
              <a:rPr sz="1000" spc="-45" dirty="0"/>
              <a:t>bu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55" dirty="0"/>
              <a:t>m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-55" dirty="0"/>
              <a:t>a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55" dirty="0"/>
              <a:t>m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50" dirty="0"/>
              <a:t>ov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20" dirty="0"/>
              <a:t> </a:t>
            </a:r>
            <a:r>
              <a:rPr sz="1000" spc="-85" dirty="0"/>
              <a:t>e</a:t>
            </a:r>
            <a:r>
              <a:rPr sz="1000" spc="-40" dirty="0"/>
              <a:t>x</a:t>
            </a:r>
            <a:r>
              <a:rPr sz="1000" spc="5" dirty="0"/>
              <a:t>i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60" dirty="0"/>
              <a:t>g</a:t>
            </a:r>
            <a:r>
              <a:rPr sz="1000" spc="15" dirty="0"/>
              <a:t> </a:t>
            </a:r>
            <a:r>
              <a:rPr sz="1000" spc="40" dirty="0"/>
              <a:t>D</a:t>
            </a:r>
            <a:r>
              <a:rPr sz="1000" spc="20" dirty="0"/>
              <a:t>O</a:t>
            </a:r>
            <a:r>
              <a:rPr sz="1000" spc="100" dirty="0"/>
              <a:t>M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dirty="0"/>
              <a:t>l</a:t>
            </a:r>
            <a:r>
              <a:rPr sz="1000" spc="-85" dirty="0"/>
              <a:t>e</a:t>
            </a:r>
            <a:r>
              <a:rPr sz="1000" spc="-55" dirty="0"/>
              <a:t>m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80" dirty="0"/>
              <a:t>o</a:t>
            </a:r>
            <a:r>
              <a:rPr sz="1000" spc="-25" dirty="0"/>
              <a:t>r r</a:t>
            </a:r>
            <a:r>
              <a:rPr sz="1000" spc="-85" dirty="0"/>
              <a:t>e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50" dirty="0"/>
              <a:t>a</a:t>
            </a:r>
            <a:r>
              <a:rPr sz="1000" spc="15" dirty="0"/>
              <a:t> 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45" dirty="0"/>
              <a:t>u</a:t>
            </a:r>
            <a:r>
              <a:rPr sz="1000" spc="-70" dirty="0"/>
              <a:t>s</a:t>
            </a:r>
            <a:r>
              <a:rPr sz="1000" spc="-50" dirty="0"/>
              <a:t>a</a:t>
            </a:r>
            <a:r>
              <a:rPr sz="1000" spc="-45" dirty="0"/>
              <a:t>b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40" dirty="0"/>
              <a:t>D</a:t>
            </a:r>
            <a:r>
              <a:rPr sz="1000" spc="20" dirty="0"/>
              <a:t>O</a:t>
            </a:r>
            <a:r>
              <a:rPr sz="1000" spc="100" dirty="0"/>
              <a:t>M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om</a:t>
            </a:r>
            <a:r>
              <a:rPr sz="1000" spc="-20" dirty="0"/>
              <a:t>p</a:t>
            </a:r>
            <a:r>
              <a:rPr sz="1000" spc="-50" dirty="0"/>
              <a:t>on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dd</a:t>
            </a:r>
            <a:r>
              <a:rPr sz="1000" spc="20" dirty="0"/>
              <a:t> </a:t>
            </a:r>
            <a:r>
              <a:rPr sz="1000" spc="-50" dirty="0"/>
              <a:t>n</a:t>
            </a:r>
            <a:r>
              <a:rPr sz="1000" spc="-85" dirty="0"/>
              <a:t>e</a:t>
            </a:r>
            <a:r>
              <a:rPr sz="1000" spc="-70" dirty="0"/>
              <a:t>w</a:t>
            </a:r>
            <a:r>
              <a:rPr sz="1000" spc="15" dirty="0"/>
              <a:t> </a:t>
            </a:r>
            <a:r>
              <a:rPr sz="1000" spc="-20" dirty="0"/>
              <a:t>f</a:t>
            </a:r>
            <a:r>
              <a:rPr sz="1000" spc="-45" dirty="0"/>
              <a:t>un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50" dirty="0"/>
              <a:t>ona</a:t>
            </a:r>
            <a:r>
              <a:rPr sz="1000" spc="5" dirty="0"/>
              <a:t>li</a:t>
            </a:r>
            <a:r>
              <a:rPr sz="1000" spc="-10" dirty="0"/>
              <a:t>t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50" dirty="0"/>
              <a:t>o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spc="-40" dirty="0"/>
              <a:t>x</a:t>
            </a:r>
            <a:r>
              <a:rPr sz="1000" spc="5" dirty="0"/>
              <a:t>i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60" dirty="0"/>
              <a:t>g</a:t>
            </a:r>
            <a:r>
              <a:rPr sz="1000" spc="15" dirty="0"/>
              <a:t> </a:t>
            </a:r>
            <a:r>
              <a:rPr sz="1000" spc="25" dirty="0"/>
              <a:t>H</a:t>
            </a:r>
            <a:r>
              <a:rPr sz="1000" spc="90" dirty="0"/>
              <a:t>T</a:t>
            </a:r>
            <a:r>
              <a:rPr sz="1000" spc="65" dirty="0"/>
              <a:t>ML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20" dirty="0"/>
              <a:t> </a:t>
            </a:r>
            <a:r>
              <a:rPr sz="1000" spc="-50" dirty="0"/>
              <a:t>a</a:t>
            </a:r>
            <a:r>
              <a:rPr sz="1000" spc="-45" dirty="0"/>
              <a:t>dd</a:t>
            </a:r>
            <a:r>
              <a:rPr sz="1000" spc="15" dirty="0"/>
              <a:t> </a:t>
            </a:r>
            <a:r>
              <a:rPr sz="1000" spc="-45" dirty="0"/>
              <a:t>n</a:t>
            </a:r>
            <a:r>
              <a:rPr sz="1000" spc="-85" dirty="0"/>
              <a:t>e</a:t>
            </a:r>
            <a:r>
              <a:rPr sz="1000" spc="-70" dirty="0"/>
              <a:t>w</a:t>
            </a:r>
            <a:r>
              <a:rPr sz="1000" spc="15" dirty="0"/>
              <a:t> </a:t>
            </a:r>
            <a:r>
              <a:rPr sz="1000" spc="25" dirty="0"/>
              <a:t>H</a:t>
            </a:r>
            <a:r>
              <a:rPr sz="1000" spc="90" dirty="0"/>
              <a:t>T</a:t>
            </a:r>
            <a:r>
              <a:rPr sz="1000" spc="65" dirty="0"/>
              <a:t>ML</a:t>
            </a:r>
            <a:r>
              <a:rPr sz="1000" spc="20" dirty="0"/>
              <a:t> </a:t>
            </a:r>
            <a:r>
              <a:rPr sz="1000" spc="30" dirty="0"/>
              <a:t>C</a:t>
            </a:r>
            <a:r>
              <a:rPr sz="1000" spc="-50" dirty="0"/>
              <a:t>om</a:t>
            </a:r>
            <a:r>
              <a:rPr sz="1000" spc="-20" dirty="0"/>
              <a:t>p</a:t>
            </a:r>
            <a:r>
              <a:rPr sz="1000" spc="-50" dirty="0"/>
              <a:t>on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20" dirty="0"/>
              <a:t> </a:t>
            </a:r>
            <a:r>
              <a:rPr sz="1000" spc="-20" dirty="0"/>
              <a:t>b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45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50" dirty="0"/>
              <a:t>o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5" dirty="0"/>
              <a:t>i</a:t>
            </a:r>
            <a:r>
              <a:rPr sz="1000" spc="-45" dirty="0"/>
              <a:t>pu</a:t>
            </a:r>
            <a:r>
              <a:rPr sz="1000" spc="5" dirty="0"/>
              <a:t>l</a:t>
            </a:r>
            <a:r>
              <a:rPr sz="1000" spc="-50" dirty="0"/>
              <a:t>a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40" dirty="0"/>
              <a:t>D</a:t>
            </a:r>
            <a:r>
              <a:rPr sz="1000" spc="20" dirty="0"/>
              <a:t>O</a:t>
            </a:r>
            <a:r>
              <a:rPr sz="1000" spc="100" dirty="0"/>
              <a:t>M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55" dirty="0"/>
              <a:t>m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25" dirty="0"/>
              <a:t>fr</a:t>
            </a:r>
            <a:r>
              <a:rPr sz="1000" spc="-50" dirty="0"/>
              <a:t>om</a:t>
            </a:r>
            <a:r>
              <a:rPr sz="1000" spc="20" dirty="0"/>
              <a:t> </a:t>
            </a:r>
            <a:r>
              <a:rPr sz="1000" spc="-70" dirty="0"/>
              <a:t>w</a:t>
            </a:r>
            <a:r>
              <a:rPr sz="1000" spc="5" dirty="0"/>
              <a:t>i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on</a:t>
            </a:r>
            <a:r>
              <a:rPr sz="1000" spc="20" dirty="0"/>
              <a:t>t</a:t>
            </a:r>
            <a:r>
              <a:rPr sz="1000" spc="-25" dirty="0"/>
              <a:t>r</a:t>
            </a:r>
            <a:r>
              <a:rPr sz="1000" spc="-20" dirty="0"/>
              <a:t>ol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70" dirty="0"/>
              <a:t>s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19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L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5" dirty="0"/>
              <a:t>D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65"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1331201" y="990792"/>
            <a:ext cx="1945638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94" y="1871459"/>
            <a:ext cx="65258" cy="65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94" y="2253568"/>
            <a:ext cx="65258" cy="65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94" y="2463594"/>
            <a:ext cx="65258" cy="65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5" y="1822641"/>
            <a:ext cx="3808729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100" spc="-5" dirty="0">
                <a:latin typeface="Tahoma"/>
                <a:cs typeface="Tahoma"/>
              </a:rPr>
              <a:t>W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4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35" dirty="0">
                <a:latin typeface="Tahoma"/>
                <a:cs typeface="Tahoma"/>
              </a:rPr>
              <a:t>gl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85" dirty="0">
                <a:latin typeface="Tahoma"/>
                <a:cs typeface="Tahoma"/>
              </a:rPr>
              <a:t>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ha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pp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gu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55" dirty="0">
                <a:latin typeface="Tahoma"/>
                <a:cs typeface="Tahoma"/>
              </a:rPr>
              <a:t>J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9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5" dirty="0">
                <a:latin typeface="Tahoma"/>
                <a:cs typeface="Tahoma"/>
              </a:rPr>
              <a:t>gi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65" dirty="0">
                <a:latin typeface="Tahoma"/>
                <a:cs typeface="Tahoma"/>
              </a:rPr>
              <a:t>’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li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40" dirty="0">
                <a:latin typeface="Tahoma"/>
                <a:cs typeface="Tahoma"/>
              </a:rPr>
              <a:t>o!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50" dirty="0">
                <a:latin typeface="Tahoma"/>
                <a:cs typeface="Tahoma"/>
              </a:rPr>
              <a:t>P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b</a:t>
            </a:r>
            <a:r>
              <a:rPr sz="1100" spc="-50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tt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p</a:t>
            </a:r>
            <a:r>
              <a:rPr sz="1100" spc="-9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: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//a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n</a:t>
            </a:r>
            <a:r>
              <a:rPr sz="1100" spc="-6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gu</a:t>
            </a:r>
            <a:r>
              <a:rPr sz="1100" spc="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l</a:t>
            </a:r>
            <a:r>
              <a:rPr sz="1100" spc="-9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a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rc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ha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.a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100" spc="-11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w</a:t>
            </a:r>
            <a:r>
              <a:rPr sz="1100" spc="-10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bp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a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ge</a:t>
            </a:r>
            <a:r>
              <a:rPr sz="1100" spc="-7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s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.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c</a:t>
            </a:r>
            <a:r>
              <a:rPr sz="1100" spc="-65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om</a:t>
            </a:r>
            <a:r>
              <a:rPr sz="1100" spc="120" dirty="0">
                <a:solidFill>
                  <a:srgbClr val="0000FF"/>
                </a:solidFill>
                <a:latin typeface="Tahoma"/>
                <a:cs typeface="Tahoma"/>
                <a:hlinkClick r:id="rId5"/>
              </a:rPr>
              <a:t>/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15575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289" y="466762"/>
            <a:ext cx="423354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ct val="100000"/>
              </a:lnSpc>
            </a:pP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  <a:spcBef>
                <a:spcPts val="40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504825" marR="34163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k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35" dirty="0">
                <a:latin typeface="Tahoma"/>
                <a:cs typeface="Tahoma"/>
              </a:rPr>
              <a:t>gS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30" dirty="0">
                <a:latin typeface="Tahoma"/>
                <a:cs typeface="Tahoma"/>
              </a:rPr>
              <a:t>”,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15" dirty="0">
                <a:latin typeface="Tahoma"/>
                <a:cs typeface="Tahoma"/>
              </a:rPr>
              <a:t>gH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30" dirty="0">
                <a:latin typeface="Tahoma"/>
                <a:cs typeface="Tahoma"/>
              </a:rPr>
              <a:t>”,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15" dirty="0">
                <a:latin typeface="Tahoma"/>
                <a:cs typeface="Tahoma"/>
              </a:rPr>
              <a:t>gD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30" dirty="0">
                <a:latin typeface="Tahoma"/>
                <a:cs typeface="Tahoma"/>
              </a:rPr>
              <a:t>”,</a:t>
            </a:r>
            <a:r>
              <a:rPr sz="1000" spc="20" dirty="0">
                <a:latin typeface="Tahoma"/>
                <a:cs typeface="Tahoma"/>
              </a:rPr>
              <a:t> ”n</a:t>
            </a:r>
            <a:r>
              <a:rPr sz="1000" spc="-15" dirty="0">
                <a:latin typeface="Tahoma"/>
                <a:cs typeface="Tahoma"/>
              </a:rPr>
              <a:t>gC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30" dirty="0">
                <a:latin typeface="Tahoma"/>
                <a:cs typeface="Tahoma"/>
              </a:rPr>
              <a:t>”,</a:t>
            </a:r>
            <a:r>
              <a:rPr sz="1000" spc="20" dirty="0">
                <a:latin typeface="Tahoma"/>
                <a:cs typeface="Tahoma"/>
              </a:rPr>
              <a:t> ”n</a:t>
            </a:r>
            <a:r>
              <a:rPr sz="1000" spc="-30" dirty="0">
                <a:latin typeface="Tahoma"/>
                <a:cs typeface="Tahoma"/>
              </a:rPr>
              <a:t>gSr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35" dirty="0">
                <a:latin typeface="Tahoma"/>
                <a:cs typeface="Tahoma"/>
              </a:rPr>
              <a:t>gS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-15" dirty="0">
                <a:latin typeface="Tahoma"/>
                <a:cs typeface="Tahoma"/>
              </a:rPr>
              <a:t>gH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615" y="1620494"/>
            <a:ext cx="3602736" cy="1581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678643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30" dirty="0"/>
              <a:t>E</a:t>
            </a:r>
            <a:r>
              <a:rPr spc="-50" dirty="0"/>
              <a:t>v</a:t>
            </a:r>
            <a:r>
              <a:rPr spc="-100" dirty="0"/>
              <a:t>e</a:t>
            </a:r>
            <a:r>
              <a:rPr spc="-60" dirty="0"/>
              <a:t>n</a:t>
            </a:r>
            <a:r>
              <a:rPr spc="25" dirty="0"/>
              <a:t>t</a:t>
            </a:r>
            <a:r>
              <a:rPr spc="15" dirty="0"/>
              <a:t> </a:t>
            </a:r>
            <a:r>
              <a:rPr spc="35" dirty="0"/>
              <a:t>D</a:t>
            </a:r>
            <a:r>
              <a:rPr spc="5" dirty="0"/>
              <a:t>i</a:t>
            </a:r>
            <a:r>
              <a:rPr spc="-30" dirty="0"/>
              <a:t>r</a:t>
            </a:r>
            <a:r>
              <a:rPr spc="-100" dirty="0"/>
              <a:t>e</a:t>
            </a:r>
            <a:r>
              <a:rPr spc="-30" dirty="0"/>
              <a:t>c</a:t>
            </a:r>
            <a:r>
              <a:rPr spc="25" dirty="0"/>
              <a:t>t</a:t>
            </a:r>
            <a:r>
              <a:rPr dirty="0"/>
              <a:t>i</a:t>
            </a:r>
            <a:r>
              <a:rPr spc="-50" dirty="0"/>
              <a:t>v</a:t>
            </a:r>
            <a:r>
              <a:rPr spc="-100" dirty="0"/>
              <a:t>e</a:t>
            </a:r>
            <a:r>
              <a:rPr spc="-75" dirty="0"/>
              <a:t>s</a:t>
            </a:r>
          </a:p>
          <a:p>
            <a:pPr marL="429259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/>
              <a:t>E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45" dirty="0"/>
              <a:t>p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35" dirty="0"/>
              <a:t>of</a:t>
            </a:r>
            <a:r>
              <a:rPr sz="1000" spc="15" dirty="0"/>
              <a:t> </a:t>
            </a:r>
            <a:r>
              <a:rPr sz="1000" spc="-45" dirty="0"/>
              <a:t>bu</a:t>
            </a:r>
            <a:r>
              <a:rPr sz="1000" spc="5" dirty="0"/>
              <a:t>il</a:t>
            </a:r>
            <a:r>
              <a:rPr sz="1000" spc="20" dirty="0"/>
              <a:t>t</a:t>
            </a:r>
            <a:r>
              <a:rPr sz="1000" spc="-35" dirty="0"/>
              <a:t>-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70" dirty="0"/>
              <a:t>s</a:t>
            </a:r>
            <a:endParaRPr sz="1000">
              <a:latin typeface="Lucida Sans Unicode"/>
              <a:cs typeface="Lucida Sans Unicode"/>
            </a:endParaRPr>
          </a:p>
          <a:p>
            <a:pPr marL="566420" marR="15494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5" dirty="0"/>
              <a:t>li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 t</a:t>
            </a:r>
            <a:r>
              <a:rPr sz="1000" spc="-50" dirty="0"/>
              <a:t>o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50" dirty="0"/>
              <a:t>on</a:t>
            </a:r>
            <a:r>
              <a:rPr sz="1000" spc="20" dirty="0"/>
              <a:t> </a:t>
            </a:r>
            <a:r>
              <a:rPr sz="1000" spc="40" dirty="0"/>
              <a:t>D</a:t>
            </a:r>
            <a:r>
              <a:rPr sz="1000" spc="20" dirty="0"/>
              <a:t>O</a:t>
            </a:r>
            <a:r>
              <a:rPr sz="1000" spc="100" dirty="0"/>
              <a:t>M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55" dirty="0"/>
              <a:t>m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15" dirty="0"/>
              <a:t> </a:t>
            </a:r>
            <a:r>
              <a:rPr sz="1000" spc="-10" dirty="0"/>
              <a:t>fi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30" dirty="0"/>
              <a:t>C</a:t>
            </a:r>
            <a:r>
              <a:rPr sz="1000" spc="-50" dirty="0"/>
              <a:t>on</a:t>
            </a:r>
            <a:r>
              <a:rPr sz="1000" spc="20" dirty="0"/>
              <a:t>t</a:t>
            </a:r>
            <a:r>
              <a:rPr sz="1000" spc="-25" dirty="0"/>
              <a:t>r</a:t>
            </a:r>
            <a:r>
              <a:rPr sz="1000" spc="-20" dirty="0"/>
              <a:t>ol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20" dirty="0"/>
              <a:t> </a:t>
            </a:r>
            <a:r>
              <a:rPr sz="1000" spc="-55" dirty="0"/>
              <a:t>m</a:t>
            </a:r>
            <a:r>
              <a:rPr sz="1000" spc="-85" dirty="0"/>
              <a:t>e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-25" dirty="0"/>
              <a:t>o</a:t>
            </a:r>
            <a:r>
              <a:rPr sz="1000" spc="-45" dirty="0"/>
              <a:t>d</a:t>
            </a:r>
            <a:r>
              <a:rPr sz="1000" spc="-70" dirty="0"/>
              <a:t>s</a:t>
            </a:r>
            <a:r>
              <a:rPr sz="1000" spc="-50" dirty="0"/>
              <a:t> a</a:t>
            </a:r>
            <a:r>
              <a:rPr sz="1000" spc="-25" dirty="0"/>
              <a:t>cc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25" dirty="0"/>
              <a:t>gl</a:t>
            </a:r>
            <a:r>
              <a:rPr sz="1000" spc="-40" dirty="0"/>
              <a:t>y</a:t>
            </a:r>
            <a:endParaRPr sz="1000">
              <a:latin typeface="Lucida Sans Unicode"/>
              <a:cs typeface="Lucida Sans Unicode"/>
            </a:endParaRPr>
          </a:p>
          <a:p>
            <a:pPr marL="56642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/>
              <a:t>W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20" dirty="0"/>
              <a:t>b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-85" dirty="0"/>
              <a:t>e</a:t>
            </a:r>
            <a:r>
              <a:rPr sz="1000" spc="-10" dirty="0"/>
              <a:t>fi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20" dirty="0"/>
              <a:t> </a:t>
            </a:r>
            <a:r>
              <a:rPr sz="1000" spc="-20" dirty="0"/>
              <a:t>f</a:t>
            </a:r>
            <a:r>
              <a:rPr sz="1000" spc="-25" dirty="0"/>
              <a:t>r</a:t>
            </a:r>
            <a:r>
              <a:rPr sz="1000" spc="-50" dirty="0"/>
              <a:t>om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-45" dirty="0"/>
              <a:t>ny</a:t>
            </a:r>
            <a:r>
              <a:rPr sz="1000" spc="15" dirty="0"/>
              <a:t> </a:t>
            </a:r>
            <a:r>
              <a:rPr sz="1000" spc="-35" dirty="0"/>
              <a:t>of</a:t>
            </a:r>
            <a:r>
              <a:rPr sz="1000" spc="20" dirty="0"/>
              <a:t> 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85" dirty="0"/>
              <a:t>e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dirty="0"/>
              <a:t>i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-45" dirty="0"/>
              <a:t>u</a:t>
            </a:r>
            <a:r>
              <a:rPr sz="1000" spc="-25" dirty="0"/>
              <a:t>c</a:t>
            </a:r>
            <a:r>
              <a:rPr sz="1000" spc="-45" dirty="0"/>
              <a:t>h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70" dirty="0"/>
              <a:t>s</a:t>
            </a:r>
            <a:r>
              <a:rPr sz="1000" spc="20" dirty="0"/>
              <a:t> ”n</a:t>
            </a:r>
            <a:r>
              <a:rPr sz="1000" spc="-35" dirty="0"/>
              <a:t>gS</a:t>
            </a:r>
            <a:r>
              <a:rPr sz="1000" spc="-45" dirty="0"/>
              <a:t>u</a:t>
            </a:r>
            <a:r>
              <a:rPr sz="1000" spc="-50" dirty="0"/>
              <a:t>b</a:t>
            </a:r>
            <a:r>
              <a:rPr sz="1000" spc="-55" dirty="0"/>
              <a:t>m</a:t>
            </a:r>
            <a:r>
              <a:rPr sz="1000" spc="5" dirty="0"/>
              <a:t>i</a:t>
            </a:r>
            <a:r>
              <a:rPr sz="1000" spc="20" dirty="0"/>
              <a:t>t</a:t>
            </a:r>
            <a:r>
              <a:rPr sz="1000" spc="30" dirty="0"/>
              <a:t>”,</a:t>
            </a:r>
            <a:r>
              <a:rPr sz="1000" spc="25" dirty="0"/>
              <a:t> </a:t>
            </a:r>
            <a:r>
              <a:rPr sz="1000" spc="20" dirty="0"/>
              <a:t>”n</a:t>
            </a:r>
            <a:r>
              <a:rPr sz="1000" spc="-15" dirty="0"/>
              <a:t>gC</a:t>
            </a:r>
            <a:r>
              <a:rPr sz="1000" spc="-45" dirty="0"/>
              <a:t>h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-75" dirty="0"/>
              <a:t>ge</a:t>
            </a:r>
            <a:r>
              <a:rPr sz="1000" spc="30" dirty="0"/>
              <a:t>”,</a:t>
            </a:r>
            <a:r>
              <a:rPr sz="1000" spc="15" dirty="0"/>
              <a:t> </a:t>
            </a:r>
            <a:r>
              <a:rPr sz="1000" spc="20" dirty="0"/>
              <a:t>”n</a:t>
            </a:r>
            <a:r>
              <a:rPr sz="1000" spc="-15" dirty="0"/>
              <a:t>gC</a:t>
            </a:r>
            <a:r>
              <a:rPr sz="1000" spc="5" dirty="0"/>
              <a:t>li</a:t>
            </a:r>
            <a:r>
              <a:rPr sz="1000" spc="-25" dirty="0"/>
              <a:t>c</a:t>
            </a:r>
            <a:r>
              <a:rPr sz="1000" spc="-15" dirty="0"/>
              <a:t>k</a:t>
            </a:r>
            <a:r>
              <a:rPr sz="1000" spc="95" dirty="0"/>
              <a:t>”</a:t>
            </a:r>
            <a:r>
              <a:rPr sz="1000" spc="15" dirty="0"/>
              <a:t> </a:t>
            </a:r>
            <a:r>
              <a:rPr sz="1000" spc="-55" dirty="0"/>
              <a:t>a</a:t>
            </a:r>
            <a:r>
              <a:rPr sz="1000" spc="-45" dirty="0"/>
              <a:t>nd</a:t>
            </a:r>
            <a:r>
              <a:rPr sz="1000" spc="20" dirty="0"/>
              <a:t> </a:t>
            </a:r>
            <a:r>
              <a:rPr sz="1000" spc="-85" dirty="0"/>
              <a:t>e</a:t>
            </a:r>
            <a:r>
              <a:rPr sz="1000" spc="20" dirty="0"/>
              <a:t>t</a:t>
            </a:r>
            <a:r>
              <a:rPr sz="1000" spc="-25" dirty="0"/>
              <a:t>c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7945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</a:rPr>
              <a:t>F</a:t>
            </a:r>
            <a:r>
              <a:rPr sz="1000" spc="5" dirty="0">
                <a:solidFill>
                  <a:srgbClr val="3232B2"/>
                </a:solidFill>
              </a:rPr>
              <a:t>i</a:t>
            </a:r>
            <a:r>
              <a:rPr sz="1000" spc="-50" dirty="0">
                <a:solidFill>
                  <a:srgbClr val="3232B2"/>
                </a:solidFill>
              </a:rPr>
              <a:t>gu</a:t>
            </a:r>
            <a:r>
              <a:rPr sz="1000" spc="-25" dirty="0">
                <a:solidFill>
                  <a:srgbClr val="3232B2"/>
                </a:solidFill>
              </a:rPr>
              <a:t>r</a:t>
            </a:r>
            <a:r>
              <a:rPr sz="1000" spc="-85" dirty="0">
                <a:solidFill>
                  <a:srgbClr val="3232B2"/>
                </a:solidFill>
              </a:rPr>
              <a:t>e:</a:t>
            </a:r>
            <a:r>
              <a:rPr sz="1000" spc="130" dirty="0">
                <a:solidFill>
                  <a:srgbClr val="3232B2"/>
                </a:solidFill>
              </a:rPr>
              <a:t> </a:t>
            </a:r>
            <a:r>
              <a:rPr sz="1000" spc="20" dirty="0"/>
              <a:t>”n</a:t>
            </a:r>
            <a:r>
              <a:rPr sz="1000" spc="-15" dirty="0"/>
              <a:t>gC</a:t>
            </a:r>
            <a:r>
              <a:rPr sz="1000" spc="-45" dirty="0"/>
              <a:t>h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-75" dirty="0"/>
              <a:t>ge</a:t>
            </a:r>
            <a:r>
              <a:rPr sz="1000" spc="95" dirty="0"/>
              <a:t>”</a:t>
            </a:r>
            <a:r>
              <a:rPr sz="1000" spc="15" dirty="0"/>
              <a:t> 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a</a:t>
            </a:r>
            <a:r>
              <a:rPr sz="1000" spc="5" dirty="0"/>
              <a:t>ll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45" dirty="0"/>
              <a:t>u</a:t>
            </a:r>
            <a:r>
              <a:rPr sz="1000" spc="-20" dirty="0"/>
              <a:t>p</a:t>
            </a:r>
            <a:r>
              <a:rPr sz="1000" spc="-45" dirty="0"/>
              <a:t>d</a:t>
            </a:r>
            <a:r>
              <a:rPr sz="1000" spc="-55" dirty="0"/>
              <a:t>a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dirty="0"/>
              <a:t>()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85" dirty="0"/>
              <a:t>e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-25" dirty="0"/>
              <a:t>o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-50" dirty="0"/>
              <a:t>on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on</a:t>
            </a:r>
            <a:r>
              <a:rPr sz="1000" spc="20" dirty="0"/>
              <a:t>t</a:t>
            </a:r>
            <a:r>
              <a:rPr sz="1000" spc="-25" dirty="0"/>
              <a:t>r</a:t>
            </a:r>
            <a:r>
              <a:rPr sz="1000" spc="-20" dirty="0"/>
              <a:t>ol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20" dirty="0"/>
              <a:t> </a:t>
            </a:r>
            <a:r>
              <a:rPr sz="1000" spc="-70" dirty="0"/>
              <a:t>w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45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20" dirty="0"/>
              <a:t> </a:t>
            </a:r>
            <a:r>
              <a:rPr sz="1000" spc="-25" dirty="0"/>
              <a:t>c</a:t>
            </a:r>
            <a:r>
              <a:rPr sz="1000" spc="-45" dirty="0"/>
              <a:t>h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-75" dirty="0"/>
              <a:t>ge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5" dirty="0"/>
              <a:t>i</a:t>
            </a:r>
            <a:r>
              <a:rPr sz="1000" spc="-45" dirty="0"/>
              <a:t>npu</a:t>
            </a:r>
            <a:r>
              <a:rPr sz="1000" spc="20" dirty="0"/>
              <a:t>t</a:t>
            </a:r>
            <a:endParaRPr sz="1000"/>
          </a:p>
        </p:txBody>
      </p:sp>
      <p:sp>
        <p:nvSpPr>
          <p:cNvPr id="6" name="object 6"/>
          <p:cNvSpPr/>
          <p:nvPr/>
        </p:nvSpPr>
        <p:spPr>
          <a:xfrm>
            <a:off x="1000975" y="2352623"/>
            <a:ext cx="2606040" cy="59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383553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1334745"/>
            <a:ext cx="3786504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oma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a</a:t>
            </a:r>
            <a:r>
              <a:rPr sz="1000" spc="-45" dirty="0">
                <a:latin typeface="Tahoma"/>
                <a:cs typeface="Tahoma"/>
              </a:rPr>
              <a:t>dd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65" dirty="0">
                <a:latin typeface="Tahoma"/>
                <a:cs typeface="Tahoma"/>
              </a:rPr>
              <a:t>ML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765001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16191"/>
            <a:ext cx="3425190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300">
              <a:latin typeface="Times New Roman"/>
              <a:cs typeface="Times New Roman"/>
            </a:endParaRPr>
          </a:p>
          <a:p>
            <a:pPr marL="116713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331" y="1624151"/>
            <a:ext cx="3575304" cy="1197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640222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591413"/>
            <a:ext cx="3848735" cy="135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Me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65" dirty="0">
                <a:latin typeface="Tahoma"/>
                <a:cs typeface="Tahoma"/>
              </a:rPr>
              <a:t>ML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60" dirty="0">
                <a:latin typeface="Tahoma"/>
                <a:cs typeface="Tahoma"/>
              </a:rPr>
              <a:t>gs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50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o.</a:t>
            </a:r>
            <a:endParaRPr sz="10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H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65" dirty="0">
                <a:latin typeface="Tahoma"/>
                <a:cs typeface="Tahoma"/>
              </a:rPr>
              <a:t>ML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300">
              <a:latin typeface="Times New Roman"/>
              <a:cs typeface="Times New Roman"/>
            </a:endParaRPr>
          </a:p>
          <a:p>
            <a:pPr marR="38100" algn="ctr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929" y="2030781"/>
            <a:ext cx="3150107" cy="978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805470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56653"/>
            <a:ext cx="402844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-1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20" dirty="0">
                <a:latin typeface="Tahoma"/>
                <a:cs typeface="Tahoma"/>
              </a:rPr>
              <a:t>k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ot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MS Gothic"/>
                <a:cs typeface="MS Gothic"/>
              </a:rPr>
              <a:t>{{</a:t>
            </a:r>
            <a:r>
              <a:rPr sz="1000" spc="-170" dirty="0">
                <a:latin typeface="MS Gothic"/>
                <a:cs typeface="MS Gothic"/>
              </a:rPr>
              <a:t> </a:t>
            </a:r>
            <a:r>
              <a:rPr sz="1000" spc="-5" dirty="0">
                <a:latin typeface="MS Gothic"/>
                <a:cs typeface="MS Gothic"/>
              </a:rPr>
              <a:t>}}</a:t>
            </a:r>
            <a:r>
              <a:rPr sz="1000" spc="-170" dirty="0">
                <a:latin typeface="MS Gothic"/>
                <a:cs typeface="MS Gothic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x</a:t>
            </a:r>
            <a:r>
              <a:rPr sz="1000" spc="-75" dirty="0">
                <a:latin typeface="Tahoma"/>
                <a:cs typeface="Tahoma"/>
              </a:rPr>
              <a:t>p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</a:t>
            </a:r>
            <a:r>
              <a:rPr sz="1000" spc="-60" dirty="0">
                <a:latin typeface="Tahoma"/>
                <a:cs typeface="Tahoma"/>
              </a:rPr>
              <a:t>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3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60" dirty="0">
                <a:latin typeface="Tahoma"/>
                <a:cs typeface="Tahoma"/>
              </a:rPr>
              <a:t>’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nk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0683" y="1816443"/>
            <a:ext cx="2706624" cy="944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89751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848703"/>
            <a:ext cx="3639185" cy="152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5" dirty="0">
                <a:latin typeface="Tahoma"/>
                <a:cs typeface="Tahoma"/>
              </a:rPr>
              <a:t>F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125" dirty="0">
                <a:latin typeface="Tahoma"/>
                <a:cs typeface="Tahoma"/>
              </a:rPr>
              <a:t>y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3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gs</a:t>
            </a:r>
            <a:r>
              <a:rPr sz="1000" spc="-85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422909">
              <a:lnSpc>
                <a:spcPct val="100000"/>
              </a:lnSpc>
              <a:spcBef>
                <a:spcPts val="19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60" dirty="0">
                <a:latin typeface="Arial"/>
                <a:cs typeface="Arial"/>
              </a:rPr>
              <a:t>F</a:t>
            </a:r>
            <a:r>
              <a:rPr sz="900" spc="-70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80" dirty="0">
                <a:latin typeface="Arial"/>
                <a:cs typeface="Arial"/>
              </a:rPr>
              <a:t>tt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-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.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" dirty="0">
                <a:latin typeface="Arial"/>
                <a:cs typeface="Arial"/>
              </a:rPr>
              <a:t>.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ri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up</a:t>
            </a:r>
            <a:r>
              <a:rPr sz="900" spc="-5" dirty="0">
                <a:latin typeface="Arial"/>
                <a:cs typeface="Arial"/>
              </a:rPr>
              <a:t>p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90" dirty="0">
                <a:latin typeface="Arial"/>
                <a:cs typeface="Arial"/>
              </a:rPr>
              <a:t>S</a:t>
            </a:r>
            <a:r>
              <a:rPr sz="900" spc="-75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Da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latin typeface="Arial"/>
                <a:cs typeface="Arial"/>
              </a:rPr>
              <a:t>F</a:t>
            </a:r>
            <a:r>
              <a:rPr sz="900" spc="15" dirty="0">
                <a:latin typeface="Arial"/>
                <a:cs typeface="Arial"/>
              </a:rPr>
              <a:t>il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Da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  <a:spcBef>
                <a:spcPts val="595"/>
              </a:spcBef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963" y="2452561"/>
            <a:ext cx="4322064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903137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32" y="854316"/>
            <a:ext cx="4303395" cy="133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100" spc="45" dirty="0">
                <a:latin typeface="Tahoma"/>
                <a:cs typeface="Tahoma"/>
              </a:rPr>
              <a:t>F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429259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25" dirty="0">
                <a:latin typeface="Tahoma"/>
                <a:cs typeface="Tahoma"/>
              </a:rPr>
              <a:t>Mu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gl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a.</a:t>
            </a:r>
            <a:endParaRPr sz="1000">
              <a:latin typeface="Tahoma"/>
              <a:cs typeface="Tahoma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x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”d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 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”t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5" dirty="0">
                <a:latin typeface="Tahoma"/>
                <a:cs typeface="Tahoma"/>
              </a:rPr>
              <a:t>go”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395" y="2273439"/>
            <a:ext cx="3505200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D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45" dirty="0"/>
              <a:t>Vi</a:t>
            </a:r>
            <a:r>
              <a:rPr spc="-120" dirty="0"/>
              <a:t>e</a:t>
            </a:r>
            <a:r>
              <a:rPr spc="-95" dirty="0"/>
              <a:t>w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934174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0" y="885355"/>
            <a:ext cx="4356735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F</a:t>
            </a:r>
            <a:r>
              <a:rPr sz="1100" spc="-8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r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V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li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56642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60" dirty="0">
                <a:latin typeface="Tahoma"/>
                <a:cs typeface="Tahoma"/>
              </a:rPr>
              <a:t>os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x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6034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30" dirty="0">
                <a:latin typeface="Tahoma"/>
                <a:cs typeface="Tahoma"/>
              </a:rPr>
              <a:t>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”n</a:t>
            </a:r>
            <a:r>
              <a:rPr sz="1000" spc="10" dirty="0">
                <a:latin typeface="Tahoma"/>
                <a:cs typeface="Tahoma"/>
              </a:rPr>
              <a:t>g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95" dirty="0">
                <a:latin typeface="Tahoma"/>
                <a:cs typeface="Tahoma"/>
              </a:rPr>
              <a:t>”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npu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owa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40" dirty="0">
                <a:latin typeface="Tahoma"/>
                <a:cs typeface="Tahoma"/>
              </a:rPr>
              <a:t>x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147" y="2266517"/>
            <a:ext cx="4233672" cy="30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65" dirty="0"/>
              <a:t>v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368371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1319555"/>
            <a:ext cx="129095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" dirty="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29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L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5" dirty="0"/>
              <a:t>D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65"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665045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616229"/>
            <a:ext cx="117221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Tahoma"/>
                <a:cs typeface="Tahoma"/>
              </a:rPr>
              <a:t>O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Y</a:t>
            </a:r>
            <a:r>
              <a:rPr sz="1100" spc="-55" dirty="0">
                <a:latin typeface="Tahoma"/>
                <a:cs typeface="Tahoma"/>
              </a:rPr>
              <a:t>ou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L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p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5" dirty="0">
                <a:latin typeface="Tahoma"/>
                <a:cs typeface="Tahoma"/>
              </a:rPr>
              <a:t>op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5207" y="1000176"/>
            <a:ext cx="3657600" cy="200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65" dirty="0"/>
              <a:t>v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54199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505396"/>
            <a:ext cx="4055110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W</a:t>
            </a:r>
            <a:r>
              <a:rPr sz="1100" spc="-60" dirty="0">
                <a:latin typeface="Tahoma"/>
                <a:cs typeface="Tahoma"/>
              </a:rPr>
              <a:t>ha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15" dirty="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ub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ob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65" dirty="0">
                <a:latin typeface="Tahoma"/>
                <a:cs typeface="Tahoma"/>
              </a:rPr>
              <a:t>oge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-105" dirty="0">
                <a:latin typeface="Tahoma"/>
                <a:cs typeface="Tahoma"/>
              </a:rPr>
              <a:t>I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5" dirty="0">
                <a:latin typeface="Tahoma"/>
                <a:cs typeface="Tahoma"/>
              </a:rPr>
              <a:t>ga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15" dirty="0">
                <a:latin typeface="Tahoma"/>
                <a:cs typeface="Tahoma"/>
              </a:rPr>
              <a:t>z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60" dirty="0">
                <a:latin typeface="Tahoma"/>
                <a:cs typeface="Tahoma"/>
              </a:rPr>
              <a:t>os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e:</a:t>
            </a:r>
            <a:endParaRPr sz="1000">
              <a:latin typeface="Tahoma"/>
              <a:cs typeface="Tahoma"/>
            </a:endParaRPr>
          </a:p>
          <a:p>
            <a:pPr marL="422909">
              <a:lnSpc>
                <a:spcPct val="100000"/>
              </a:lnSpc>
              <a:spcBef>
                <a:spcPts val="19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L</a:t>
            </a:r>
            <a:r>
              <a:rPr sz="900" spc="-60" dirty="0">
                <a:latin typeface="Arial"/>
                <a:cs typeface="Arial"/>
              </a:rPr>
              <a:t>az</a:t>
            </a:r>
            <a:r>
              <a:rPr sz="900" spc="15" dirty="0">
                <a:latin typeface="Arial"/>
                <a:cs typeface="Arial"/>
              </a:rPr>
              <a:t>il</a:t>
            </a:r>
            <a:r>
              <a:rPr sz="900" spc="-30" dirty="0">
                <a:latin typeface="Arial"/>
                <a:cs typeface="Arial"/>
              </a:rPr>
              <a:t>y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90" dirty="0">
                <a:latin typeface="Arial"/>
                <a:cs typeface="Arial"/>
              </a:rPr>
              <a:t>S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10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061" y="1922056"/>
            <a:ext cx="3323843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65" dirty="0"/>
              <a:t>v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662190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75" dirty="0"/>
              <a:t>B</a:t>
            </a:r>
            <a:r>
              <a:rPr spc="-60" dirty="0"/>
              <a:t>u</a:t>
            </a:r>
            <a:r>
              <a:rPr spc="5" dirty="0"/>
              <a:t>il</a:t>
            </a:r>
            <a:r>
              <a:rPr spc="25" dirty="0"/>
              <a:t>t</a:t>
            </a:r>
            <a:r>
              <a:rPr spc="-40" dirty="0"/>
              <a:t>-</a:t>
            </a:r>
            <a:r>
              <a:rPr spc="5" dirty="0"/>
              <a:t>i</a:t>
            </a:r>
            <a:r>
              <a:rPr spc="-60" dirty="0"/>
              <a:t>n</a:t>
            </a:r>
            <a:r>
              <a:rPr spc="15" dirty="0"/>
              <a:t> </a:t>
            </a:r>
            <a:r>
              <a:rPr spc="-15" dirty="0"/>
              <a:t>S</a:t>
            </a:r>
            <a:r>
              <a:rPr spc="-100" dirty="0"/>
              <a:t>e</a:t>
            </a:r>
            <a:r>
              <a:rPr spc="-30" dirty="0"/>
              <a:t>r</a:t>
            </a:r>
            <a:r>
              <a:rPr spc="-50" dirty="0"/>
              <a:t>v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100" dirty="0"/>
              <a:t>e</a:t>
            </a:r>
            <a:r>
              <a:rPr spc="-75" dirty="0"/>
              <a:t>s</a:t>
            </a:r>
          </a:p>
          <a:p>
            <a:pPr marL="429259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/>
              <a:t>A</a:t>
            </a:r>
            <a:r>
              <a:rPr sz="1000" spc="-45" dirty="0"/>
              <a:t>n</a:t>
            </a:r>
            <a:r>
              <a:rPr sz="1000" spc="-50" dirty="0"/>
              <a:t>gu</a:t>
            </a:r>
            <a:r>
              <a:rPr sz="1000" spc="5" dirty="0"/>
              <a:t>l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om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70" dirty="0"/>
              <a:t>w</a:t>
            </a:r>
            <a:r>
              <a:rPr sz="1000" spc="5" dirty="0"/>
              <a:t>i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-45" dirty="0"/>
              <a:t>ny</a:t>
            </a:r>
            <a:r>
              <a:rPr sz="1000" spc="15" dirty="0"/>
              <a:t> </a:t>
            </a:r>
            <a:r>
              <a:rPr sz="1000" spc="-50" dirty="0"/>
              <a:t>b</a:t>
            </a:r>
            <a:r>
              <a:rPr sz="1000" spc="-45" dirty="0"/>
              <a:t>u</a:t>
            </a:r>
            <a:r>
              <a:rPr sz="1000" spc="5" dirty="0"/>
              <a:t>il</a:t>
            </a:r>
            <a:r>
              <a:rPr sz="1000" spc="20" dirty="0"/>
              <a:t>t</a:t>
            </a:r>
            <a:r>
              <a:rPr sz="1000" spc="-35" dirty="0"/>
              <a:t>-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20" dirty="0"/>
              <a:t> 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0" dirty="0"/>
              <a:t>v</a:t>
            </a:r>
            <a:r>
              <a:rPr sz="1000" spc="5" dirty="0"/>
              <a:t>i</a:t>
            </a:r>
            <a:r>
              <a:rPr sz="1000" spc="-25" dirty="0"/>
              <a:t>c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566420" marR="37655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0" dirty="0"/>
              <a:t>v</a:t>
            </a:r>
            <a:r>
              <a:rPr sz="1000" spc="5" dirty="0"/>
              <a:t>i</a:t>
            </a:r>
            <a:r>
              <a:rPr sz="1000" spc="-25" dirty="0"/>
              <a:t>c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25" dirty="0"/>
              <a:t>c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75" dirty="0"/>
              <a:t>ge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25" dirty="0"/>
              <a:t>j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50" dirty="0"/>
              <a:t>o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50" dirty="0"/>
              <a:t>on</a:t>
            </a:r>
            <a:r>
              <a:rPr sz="1000" spc="20" dirty="0"/>
              <a:t>t</a:t>
            </a:r>
            <a:r>
              <a:rPr sz="1000" spc="-25" dirty="0"/>
              <a:t>r</a:t>
            </a:r>
            <a:r>
              <a:rPr sz="1000" spc="-20" dirty="0"/>
              <a:t>ol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70" dirty="0"/>
              <a:t>s</a:t>
            </a:r>
            <a:r>
              <a:rPr sz="1000" spc="-30" dirty="0"/>
              <a:t>,</a:t>
            </a:r>
            <a:r>
              <a:rPr sz="1000" spc="20" dirty="0"/>
              <a:t> </a:t>
            </a:r>
            <a:r>
              <a:rPr sz="1000" spc="-10" dirty="0"/>
              <a:t>fi</a:t>
            </a:r>
            <a:r>
              <a:rPr sz="1000" spc="5" dirty="0"/>
              <a:t>l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15" dirty="0"/>
              <a:t> </a:t>
            </a:r>
            <a:r>
              <a:rPr sz="1000" spc="-15" dirty="0"/>
              <a:t>ot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20" dirty="0"/>
              <a:t> 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0" dirty="0"/>
              <a:t>v</a:t>
            </a:r>
            <a:r>
              <a:rPr sz="1000" spc="5" dirty="0"/>
              <a:t>i</a:t>
            </a:r>
            <a:r>
              <a:rPr sz="1000" spc="-25" dirty="0"/>
              <a:t>c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566420" marR="14033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/>
              <a:t>W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50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-45" dirty="0"/>
              <a:t>ny</a:t>
            </a:r>
            <a:r>
              <a:rPr sz="1000" spc="15" dirty="0"/>
              <a:t> </a:t>
            </a:r>
            <a:r>
              <a:rPr sz="1000" spc="-45" dirty="0"/>
              <a:t>bu</a:t>
            </a:r>
            <a:r>
              <a:rPr sz="1000" spc="5" dirty="0"/>
              <a:t>il</a:t>
            </a:r>
            <a:r>
              <a:rPr sz="1000" spc="20" dirty="0"/>
              <a:t>t</a:t>
            </a:r>
            <a:r>
              <a:rPr sz="1000" spc="-35" dirty="0"/>
              <a:t>-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30" dirty="0"/>
              <a:t>r</a:t>
            </a:r>
            <a:r>
              <a:rPr sz="1000" spc="-40" dirty="0"/>
              <a:t>v</a:t>
            </a:r>
            <a:r>
              <a:rPr sz="1000" dirty="0"/>
              <a:t>i</a:t>
            </a:r>
            <a:r>
              <a:rPr sz="1000" spc="-25" dirty="0"/>
              <a:t>c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-45" dirty="0"/>
              <a:t>u</a:t>
            </a:r>
            <a:r>
              <a:rPr sz="1000" spc="-25" dirty="0"/>
              <a:t>c</a:t>
            </a:r>
            <a:r>
              <a:rPr sz="1000" spc="-45" dirty="0"/>
              <a:t>h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15" dirty="0"/>
              <a:t>”$l</a:t>
            </a:r>
            <a:r>
              <a:rPr sz="1000" spc="-25" dirty="0"/>
              <a:t>oc</a:t>
            </a:r>
            <a:r>
              <a:rPr sz="1000" spc="-50" dirty="0"/>
              <a:t>a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50" dirty="0"/>
              <a:t>on</a:t>
            </a:r>
            <a:r>
              <a:rPr sz="1000" spc="30" dirty="0"/>
              <a:t>”,</a:t>
            </a:r>
            <a:r>
              <a:rPr sz="1000" spc="20" dirty="0"/>
              <a:t> </a:t>
            </a:r>
            <a:r>
              <a:rPr sz="1000" spc="5" dirty="0"/>
              <a:t>”$c</a:t>
            </a:r>
            <a:r>
              <a:rPr sz="1000" spc="-25" dirty="0"/>
              <a:t>o</a:t>
            </a:r>
            <a:r>
              <a:rPr sz="1000" spc="-35" dirty="0"/>
              <a:t>ok</a:t>
            </a:r>
            <a:r>
              <a:rPr sz="1000" spc="5" dirty="0"/>
              <a:t>i</a:t>
            </a:r>
            <a:r>
              <a:rPr sz="1000" spc="-85" dirty="0"/>
              <a:t>e</a:t>
            </a:r>
            <a:r>
              <a:rPr sz="1000" spc="-10" dirty="0"/>
              <a:t>S</a:t>
            </a:r>
            <a:r>
              <a:rPr sz="1000" spc="20" dirty="0"/>
              <a:t>t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30" dirty="0"/>
              <a:t>”,</a:t>
            </a:r>
            <a:r>
              <a:rPr sz="1000" spc="25" dirty="0"/>
              <a:t> </a:t>
            </a:r>
            <a:r>
              <a:rPr sz="1000" dirty="0"/>
              <a:t>”$a</a:t>
            </a:r>
            <a:r>
              <a:rPr sz="1000" spc="-45" dirty="0"/>
              <a:t>n</a:t>
            </a:r>
            <a:r>
              <a:rPr sz="1000" spc="-25" dirty="0"/>
              <a:t>c</a:t>
            </a:r>
            <a:r>
              <a:rPr sz="1000" spc="-45" dirty="0"/>
              <a:t>h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-10" dirty="0"/>
              <a:t>S</a:t>
            </a:r>
            <a:r>
              <a:rPr sz="1000" spc="-25" dirty="0"/>
              <a:t>cr</a:t>
            </a:r>
            <a:r>
              <a:rPr sz="1000" spc="-20" dirty="0"/>
              <a:t>ol</a:t>
            </a:r>
            <a:r>
              <a:rPr sz="1000" spc="5" dirty="0"/>
              <a:t>l</a:t>
            </a:r>
            <a:r>
              <a:rPr sz="1000" spc="95" dirty="0"/>
              <a:t>”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20" dirty="0"/>
              <a:t> </a:t>
            </a:r>
            <a:r>
              <a:rPr sz="1000" spc="-85" dirty="0"/>
              <a:t>e</a:t>
            </a:r>
            <a:r>
              <a:rPr sz="1000" spc="20" dirty="0"/>
              <a:t>t</a:t>
            </a:r>
            <a:r>
              <a:rPr sz="1000" spc="-25" dirty="0"/>
              <a:t>c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</a:rPr>
              <a:t>F</a:t>
            </a:r>
            <a:r>
              <a:rPr sz="1000" spc="5" dirty="0">
                <a:solidFill>
                  <a:srgbClr val="3232B2"/>
                </a:solidFill>
              </a:rPr>
              <a:t>i</a:t>
            </a:r>
            <a:r>
              <a:rPr sz="1000" spc="-50" dirty="0">
                <a:solidFill>
                  <a:srgbClr val="3232B2"/>
                </a:solidFill>
              </a:rPr>
              <a:t>gu</a:t>
            </a:r>
            <a:r>
              <a:rPr sz="1000" spc="-25" dirty="0">
                <a:solidFill>
                  <a:srgbClr val="3232B2"/>
                </a:solidFill>
              </a:rPr>
              <a:t>r</a:t>
            </a:r>
            <a:r>
              <a:rPr sz="1000" spc="-85" dirty="0">
                <a:solidFill>
                  <a:srgbClr val="3232B2"/>
                </a:solidFill>
              </a:rPr>
              <a:t>e:</a:t>
            </a:r>
            <a:r>
              <a:rPr sz="1000" spc="130" dirty="0">
                <a:solidFill>
                  <a:srgbClr val="3232B2"/>
                </a:solidFill>
              </a:rPr>
              <a:t> </a:t>
            </a:r>
            <a:r>
              <a:rPr sz="1000" spc="15" dirty="0"/>
              <a:t>”$l</a:t>
            </a:r>
            <a:r>
              <a:rPr sz="1000" spc="-25" dirty="0"/>
              <a:t>oc</a:t>
            </a:r>
            <a:r>
              <a:rPr sz="1000" spc="-50" dirty="0"/>
              <a:t>a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50" dirty="0"/>
              <a:t>on</a:t>
            </a:r>
            <a:r>
              <a:rPr sz="1000" spc="95" dirty="0"/>
              <a:t>”</a:t>
            </a:r>
            <a:r>
              <a:rPr sz="1000" spc="15" dirty="0"/>
              <a:t> </a:t>
            </a:r>
            <a:r>
              <a:rPr sz="1000" spc="-50" dirty="0"/>
              <a:t>an</a:t>
            </a:r>
            <a:r>
              <a:rPr sz="1000" spc="-45" dirty="0"/>
              <a:t>d</a:t>
            </a:r>
            <a:r>
              <a:rPr sz="1000" spc="20" dirty="0"/>
              <a:t> </a:t>
            </a:r>
            <a:r>
              <a:rPr sz="1000" spc="5" dirty="0"/>
              <a:t>”$c</a:t>
            </a:r>
            <a:r>
              <a:rPr sz="1000" spc="-25" dirty="0"/>
              <a:t>o</a:t>
            </a:r>
            <a:r>
              <a:rPr sz="1000" spc="-35" dirty="0"/>
              <a:t>ok</a:t>
            </a:r>
            <a:r>
              <a:rPr sz="1000" spc="5" dirty="0"/>
              <a:t>i</a:t>
            </a:r>
            <a:r>
              <a:rPr sz="1000" spc="-85" dirty="0"/>
              <a:t>e</a:t>
            </a:r>
            <a:r>
              <a:rPr sz="1000" spc="-10" dirty="0"/>
              <a:t>S</a:t>
            </a:r>
            <a:r>
              <a:rPr sz="1000" spc="20" dirty="0"/>
              <a:t>t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95" dirty="0"/>
              <a:t>”</a:t>
            </a:r>
            <a:r>
              <a:rPr sz="1000" spc="15" dirty="0"/>
              <a:t> 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45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50" dirty="0"/>
              <a:t>o</a:t>
            </a:r>
            <a:r>
              <a:rPr sz="1000" spc="15" dirty="0"/>
              <a:t> </a:t>
            </a:r>
            <a:r>
              <a:rPr sz="1000" spc="-25" dirty="0"/>
              <a:t>c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-15" dirty="0"/>
              <a:t>k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20" dirty="0"/>
              <a:t>f</a:t>
            </a:r>
            <a:r>
              <a:rPr sz="1000" spc="15" dirty="0"/>
              <a:t> </a:t>
            </a:r>
            <a:r>
              <a:rPr sz="1000" spc="-45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5" dirty="0"/>
              <a:t>l</a:t>
            </a:r>
            <a:r>
              <a:rPr sz="1000" spc="-60" dirty="0"/>
              <a:t>ogge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-25" dirty="0"/>
              <a:t> r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45" dirty="0"/>
              <a:t>h</a:t>
            </a:r>
            <a:r>
              <a:rPr sz="1000" spc="5" dirty="0"/>
              <a:t>i</a:t>
            </a:r>
            <a:r>
              <a:rPr sz="1000" spc="-55" dirty="0"/>
              <a:t>m</a:t>
            </a:r>
            <a:r>
              <a:rPr sz="1000" spc="20" dirty="0"/>
              <a:t> </a:t>
            </a:r>
            <a:r>
              <a:rPr sz="1000" spc="-50" dirty="0"/>
              <a:t>a</a:t>
            </a:r>
            <a:r>
              <a:rPr sz="1000" spc="-25" dirty="0"/>
              <a:t>cc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25" dirty="0"/>
              <a:t>gl</a:t>
            </a:r>
            <a:r>
              <a:rPr sz="1000" spc="-40" dirty="0"/>
              <a:t>y</a:t>
            </a:r>
            <a:endParaRPr sz="1000"/>
          </a:p>
        </p:txBody>
      </p:sp>
      <p:sp>
        <p:nvSpPr>
          <p:cNvPr id="6" name="object 6"/>
          <p:cNvSpPr/>
          <p:nvPr/>
        </p:nvSpPr>
        <p:spPr>
          <a:xfrm>
            <a:off x="1289011" y="2336163"/>
            <a:ext cx="2029967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65" dirty="0"/>
              <a:t>v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32" y="451649"/>
            <a:ext cx="415417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ts val="126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429259">
              <a:lnSpc>
                <a:spcPts val="1135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699770">
              <a:lnSpc>
                <a:spcPts val="1080"/>
              </a:lnSpc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f</a:t>
            </a:r>
            <a:r>
              <a:rPr sz="900" spc="-75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15" dirty="0">
                <a:latin typeface="Arial"/>
                <a:cs typeface="Arial"/>
              </a:rPr>
              <a:t>li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85" dirty="0">
                <a:latin typeface="Arial"/>
                <a:cs typeface="Arial"/>
              </a:rPr>
              <a:t>a</a:t>
            </a:r>
            <a:r>
              <a:rPr sz="900" spc="15" dirty="0">
                <a:latin typeface="Arial"/>
                <a:cs typeface="Arial"/>
              </a:rPr>
              <a:t>ri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100" dirty="0">
                <a:latin typeface="Arial"/>
                <a:cs typeface="Arial"/>
              </a:rPr>
              <a:t>ss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ll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75" dirty="0">
                <a:latin typeface="Arial"/>
                <a:cs typeface="Arial"/>
              </a:rPr>
              <a:t>T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co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f</a:t>
            </a:r>
            <a:r>
              <a:rPr sz="900" spc="-40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15" dirty="0">
                <a:latin typeface="Arial"/>
                <a:cs typeface="Arial"/>
              </a:rPr>
              <a:t>li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co</a:t>
            </a:r>
            <a:r>
              <a:rPr sz="900" spc="-25" dirty="0">
                <a:latin typeface="Arial"/>
                <a:cs typeface="Arial"/>
              </a:rPr>
              <a:t>mm</a:t>
            </a:r>
            <a:r>
              <a:rPr sz="900" spc="-30" dirty="0">
                <a:latin typeface="Arial"/>
                <a:cs typeface="Arial"/>
              </a:rPr>
              <a:t>un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w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25"/>
              </a:spcBef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Me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2975" y="1624736"/>
            <a:ext cx="2822066" cy="1731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32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65" dirty="0"/>
              <a:t>v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1649"/>
            <a:ext cx="4056379" cy="136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ts val="1190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90" dirty="0">
                <a:latin typeface="Tahoma"/>
                <a:cs typeface="Tahoma"/>
              </a:rPr>
              <a:t>ow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A</a:t>
            </a:r>
            <a:r>
              <a:rPr sz="1000" spc="80" dirty="0">
                <a:latin typeface="Tahoma"/>
                <a:cs typeface="Tahoma"/>
              </a:rPr>
              <a:t>P</a:t>
            </a:r>
            <a:r>
              <a:rPr sz="1000" spc="-10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yn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off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k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25336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3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90" dirty="0">
                <a:latin typeface="Tahoma"/>
                <a:cs typeface="Tahoma"/>
              </a:rPr>
              <a:t>wa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5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20" dirty="0">
                <a:latin typeface="Tahoma"/>
                <a:cs typeface="Tahoma"/>
              </a:rPr>
              <a:t>!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>
              <a:latin typeface="Times New Roman"/>
              <a:cs typeface="Times New Roman"/>
            </a:endParaRPr>
          </a:p>
          <a:p>
            <a:pPr marR="245745" algn="ctr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ba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6967" y="1897329"/>
            <a:ext cx="1594104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33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R</a:t>
            </a:r>
            <a:r>
              <a:rPr spc="-65" dirty="0"/>
              <a:t>ou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46948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98132"/>
            <a:ext cx="4079240" cy="135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ou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k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gl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ga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ough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80" dirty="0">
                <a:latin typeface="Tahoma"/>
                <a:cs typeface="Tahoma"/>
              </a:rPr>
              <a:t>X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oa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0" dirty="0">
                <a:latin typeface="Tahoma"/>
                <a:cs typeface="Tahoma"/>
              </a:rPr>
              <a:t>ss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ot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300">
              <a:latin typeface="Times New Roman"/>
              <a:cs typeface="Times New Roman"/>
            </a:endParaRPr>
          </a:p>
          <a:p>
            <a:pPr marR="269240" algn="ctr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977" y="1937513"/>
            <a:ext cx="2574036" cy="121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838224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89419"/>
            <a:ext cx="3994785" cy="201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4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89560" marR="123825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4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30" dirty="0">
                <a:latin typeface="Tahoma"/>
                <a:cs typeface="Tahoma"/>
              </a:rPr>
              <a:t>ff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,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7848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4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f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15" dirty="0">
                <a:latin typeface="Tahoma"/>
                <a:cs typeface="Tahoma"/>
              </a:rPr>
              <a:t>ot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5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75" dirty="0">
                <a:latin typeface="Tahoma"/>
                <a:cs typeface="Tahoma"/>
              </a:rPr>
              <a:t>p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oa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422909">
              <a:lnSpc>
                <a:spcPct val="100000"/>
              </a:lnSpc>
              <a:spcBef>
                <a:spcPts val="19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75" dirty="0">
                <a:latin typeface="Arial"/>
                <a:cs typeface="Arial"/>
              </a:rPr>
              <a:t>T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85" dirty="0">
                <a:latin typeface="Arial"/>
                <a:cs typeface="Arial"/>
              </a:rPr>
              <a:t>a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55" dirty="0">
                <a:latin typeface="Arial"/>
                <a:cs typeface="Arial"/>
              </a:rPr>
              <a:t>p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und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70" dirty="0">
                <a:latin typeface="Arial"/>
                <a:cs typeface="Arial"/>
              </a:rPr>
              <a:t>Y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p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25" dirty="0">
                <a:latin typeface="Arial"/>
                <a:cs typeface="Arial"/>
              </a:rPr>
              <a:t>k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b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du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66420" marR="32384" indent="-144145">
              <a:lnSpc>
                <a:spcPct val="101499"/>
              </a:lnSpc>
              <a:spcBef>
                <a:spcPts val="29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75" dirty="0">
                <a:latin typeface="Arial"/>
                <a:cs typeface="Arial"/>
              </a:rPr>
              <a:t>T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du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ny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75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(</a:t>
            </a:r>
            <a:r>
              <a:rPr sz="900" spc="-75" dirty="0">
                <a:latin typeface="Arial"/>
                <a:cs typeface="Arial"/>
              </a:rPr>
              <a:t>o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10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p</a:t>
            </a:r>
            <a:r>
              <a:rPr sz="900" spc="-90" dirty="0">
                <a:latin typeface="Arial"/>
                <a:cs typeface="Arial"/>
              </a:rPr>
              <a:t>a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15" dirty="0">
                <a:latin typeface="Arial"/>
                <a:cs typeface="Arial"/>
              </a:rPr>
              <a:t>ll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55" dirty="0">
                <a:latin typeface="Arial"/>
                <a:cs typeface="Arial"/>
              </a:rPr>
              <a:t>) </a:t>
            </a:r>
            <a:r>
              <a:rPr sz="900" spc="-5" dirty="0">
                <a:latin typeface="Arial"/>
                <a:cs typeface="Arial"/>
              </a:rPr>
              <a:t>b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du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y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x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Arial"/>
                <a:cs typeface="Arial"/>
              </a:rPr>
              <a:t>U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30" dirty="0">
                <a:latin typeface="Arial"/>
                <a:cs typeface="Arial"/>
              </a:rPr>
              <a:t>y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d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du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,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wh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k</a:t>
            </a:r>
            <a:r>
              <a:rPr sz="900" spc="-95" dirty="0">
                <a:latin typeface="Arial"/>
                <a:cs typeface="Arial"/>
              </a:rPr>
              <a:t>ee</a:t>
            </a:r>
            <a:r>
              <a:rPr sz="900" spc="-30" dirty="0">
                <a:latin typeface="Arial"/>
                <a:cs typeface="Arial"/>
              </a:rPr>
              <a:t>p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30" dirty="0">
                <a:latin typeface="Arial"/>
                <a:cs typeface="Arial"/>
              </a:rPr>
              <a:t>h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fa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315"/>
              </a:spcBef>
            </a:pPr>
            <a:r>
              <a:rPr sz="900" spc="15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⋆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900" spc="-5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5" dirty="0">
                <a:latin typeface="Arial"/>
                <a:cs typeface="Arial"/>
              </a:rPr>
              <a:t>-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5" dirty="0">
                <a:latin typeface="Arial"/>
                <a:cs typeface="Arial"/>
              </a:rPr>
              <a:t>-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nd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</a:t>
            </a:r>
            <a:r>
              <a:rPr sz="900" spc="-20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du</a:t>
            </a:r>
            <a:r>
              <a:rPr sz="900" spc="15" dirty="0"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-100" dirty="0">
                <a:latin typeface="Arial"/>
                <a:cs typeface="Arial"/>
              </a:rPr>
              <a:t>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v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15" dirty="0">
                <a:latin typeface="Arial"/>
                <a:cs typeface="Arial"/>
              </a:rPr>
              <a:t>rri</a:t>
            </a:r>
            <a:r>
              <a:rPr sz="900" spc="-35" dirty="0">
                <a:latin typeface="Arial"/>
                <a:cs typeface="Arial"/>
              </a:rPr>
              <a:t>d</a:t>
            </a:r>
            <a:r>
              <a:rPr sz="900" spc="-9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20" dirty="0">
                <a:latin typeface="Arial"/>
                <a:cs typeface="Arial"/>
              </a:rPr>
              <a:t>fi</a:t>
            </a:r>
            <a:r>
              <a:rPr sz="900" spc="-45" dirty="0">
                <a:latin typeface="Arial"/>
                <a:cs typeface="Arial"/>
              </a:rPr>
              <a:t>g</a:t>
            </a:r>
            <a:r>
              <a:rPr sz="900" spc="-30" dirty="0">
                <a:latin typeface="Arial"/>
                <a:cs typeface="Arial"/>
              </a:rPr>
              <a:t>u</a:t>
            </a:r>
            <a:r>
              <a:rPr sz="900" spc="15" dirty="0">
                <a:latin typeface="Arial"/>
                <a:cs typeface="Arial"/>
              </a:rPr>
              <a:t>r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80" dirty="0">
                <a:latin typeface="Arial"/>
                <a:cs typeface="Arial"/>
              </a:rPr>
              <a:t>t</a:t>
            </a:r>
            <a:r>
              <a:rPr sz="900" spc="15" dirty="0">
                <a:latin typeface="Arial"/>
                <a:cs typeface="Arial"/>
              </a:rPr>
              <a:t>i</a:t>
            </a:r>
            <a:r>
              <a:rPr sz="900" spc="-45" dirty="0">
                <a:latin typeface="Arial"/>
                <a:cs typeface="Arial"/>
              </a:rPr>
              <a:t>o</a:t>
            </a:r>
            <a:r>
              <a:rPr sz="900" spc="-30" dirty="0">
                <a:latin typeface="Arial"/>
                <a:cs typeface="Arial"/>
              </a:rPr>
              <a:t>n</a:t>
            </a:r>
            <a:r>
              <a:rPr sz="900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M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4062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5244"/>
            <a:ext cx="368300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4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39700" algn="ctr">
              <a:lnSpc>
                <a:spcPts val="1195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-60" dirty="0">
                <a:latin typeface="Tahoma"/>
                <a:cs typeface="Tahoma"/>
              </a:rPr>
              <a:t>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3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19380" algn="ctr">
              <a:lnSpc>
                <a:spcPct val="100000"/>
              </a:lnSpc>
              <a:spcBef>
                <a:spcPts val="625"/>
              </a:spcBef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489" y="1218017"/>
            <a:ext cx="3332987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7783" y="1681504"/>
            <a:ext cx="10928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20" dirty="0">
                <a:latin typeface="Tahoma"/>
                <a:cs typeface="Tahoma"/>
              </a:rPr>
              <a:t>oi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821" y="1912580"/>
            <a:ext cx="2784347" cy="137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089" y="2366940"/>
            <a:ext cx="3397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Ma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gra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65" dirty="0">
                <a:latin typeface="Tahoma"/>
                <a:cs typeface="Tahoma"/>
              </a:rPr>
              <a:t>oge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4157" y="2600363"/>
            <a:ext cx="1979675" cy="621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176338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7688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25" dirty="0"/>
              <a:t>C</a:t>
            </a:r>
            <a:r>
              <a:rPr spc="5" dirty="0"/>
              <a:t>l</a:t>
            </a:r>
            <a:r>
              <a:rPr spc="-100" dirty="0"/>
              <a:t>e</a:t>
            </a:r>
            <a:r>
              <a:rPr spc="-60" dirty="0"/>
              <a:t>an</a:t>
            </a:r>
            <a:r>
              <a:rPr spc="15" dirty="0"/>
              <a:t> </a:t>
            </a:r>
            <a:r>
              <a:rPr spc="25" dirty="0"/>
              <a:t>C</a:t>
            </a:r>
            <a:r>
              <a:rPr spc="-25" dirty="0"/>
              <a:t>o</a:t>
            </a:r>
            <a:r>
              <a:rPr spc="-50" dirty="0"/>
              <a:t>d</a:t>
            </a:r>
            <a:r>
              <a:rPr spc="-100" dirty="0"/>
              <a:t>e</a:t>
            </a:r>
          </a:p>
          <a:p>
            <a:pPr marL="566420" marR="37465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0" dirty="0"/>
              <a:t>J</a:t>
            </a:r>
            <a:r>
              <a:rPr sz="1000" spc="-50" dirty="0"/>
              <a:t>a</a:t>
            </a:r>
            <a:r>
              <a:rPr sz="1000" spc="-40" dirty="0"/>
              <a:t>v</a:t>
            </a:r>
            <a:r>
              <a:rPr sz="1000" spc="-50" dirty="0"/>
              <a:t>a</a:t>
            </a:r>
            <a:r>
              <a:rPr sz="1000" spc="-10" dirty="0"/>
              <a:t>S</a:t>
            </a:r>
            <a:r>
              <a:rPr sz="1000" spc="-25" dirty="0"/>
              <a:t>cr</a:t>
            </a:r>
            <a:r>
              <a:rPr sz="1000" spc="5" dirty="0"/>
              <a:t>i</a:t>
            </a:r>
            <a:r>
              <a:rPr sz="1000" spc="-45" dirty="0"/>
              <a:t>p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35" dirty="0"/>
              <a:t>oj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25" dirty="0"/>
              <a:t>c</a:t>
            </a:r>
            <a:r>
              <a:rPr sz="1000" spc="-50" dirty="0"/>
              <a:t>a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75" dirty="0"/>
              <a:t>ge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45" dirty="0"/>
              <a:t>hu</a:t>
            </a:r>
            <a:r>
              <a:rPr sz="1000" spc="-75" dirty="0"/>
              <a:t>ge</a:t>
            </a:r>
            <a:r>
              <a:rPr sz="1000" spc="-30" dirty="0"/>
              <a:t>.</a:t>
            </a:r>
            <a:r>
              <a:rPr sz="1000" spc="130" dirty="0"/>
              <a:t> </a:t>
            </a:r>
            <a:r>
              <a:rPr sz="1000" spc="5" dirty="0"/>
              <a:t>T</a:t>
            </a:r>
            <a:r>
              <a:rPr sz="1000" spc="-50" dirty="0"/>
              <a:t>o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20" dirty="0"/>
              <a:t>t</a:t>
            </a:r>
            <a:r>
              <a:rPr sz="1000" spc="-50" dirty="0"/>
              <a:t>a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50" dirty="0"/>
              <a:t>a</a:t>
            </a:r>
            <a:r>
              <a:rPr sz="1000" spc="-45" dirty="0"/>
              <a:t>d</a:t>
            </a:r>
            <a:r>
              <a:rPr sz="1000" spc="-50" dirty="0"/>
              <a:t>a</a:t>
            </a:r>
            <a:r>
              <a:rPr sz="1000" spc="-45" dirty="0"/>
              <a:t>b</a:t>
            </a:r>
            <a:r>
              <a:rPr sz="1000" spc="5" dirty="0"/>
              <a:t>ili</a:t>
            </a:r>
            <a:r>
              <a:rPr sz="1000" spc="-10" dirty="0"/>
              <a:t>t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-25" dirty="0"/>
              <a:t> </a:t>
            </a:r>
            <a:r>
              <a:rPr sz="1000" spc="-70" dirty="0"/>
              <a:t>s</a:t>
            </a:r>
            <a:r>
              <a:rPr sz="1000" spc="-25" dirty="0"/>
              <a:t>c</a:t>
            </a:r>
            <a:r>
              <a:rPr sz="1000" spc="-50" dirty="0"/>
              <a:t>a</a:t>
            </a:r>
            <a:r>
              <a:rPr sz="1000" spc="5" dirty="0"/>
              <a:t>l</a:t>
            </a:r>
            <a:r>
              <a:rPr sz="1000" spc="-50" dirty="0"/>
              <a:t>a</a:t>
            </a:r>
            <a:r>
              <a:rPr sz="1000" spc="-45" dirty="0"/>
              <a:t>b</a:t>
            </a:r>
            <a:r>
              <a:rPr sz="1000" spc="5" dirty="0"/>
              <a:t>ili</a:t>
            </a:r>
            <a:r>
              <a:rPr sz="1000" spc="-10" dirty="0"/>
              <a:t>t</a:t>
            </a:r>
            <a:r>
              <a:rPr sz="1000" spc="-125" dirty="0"/>
              <a:t>y</a:t>
            </a:r>
            <a:r>
              <a:rPr sz="1000" spc="-30" dirty="0"/>
              <a:t>,</a:t>
            </a:r>
            <a:r>
              <a:rPr sz="1000" spc="15" dirty="0"/>
              <a:t> </a:t>
            </a:r>
            <a:r>
              <a:rPr sz="1000" spc="-20" dirty="0"/>
              <a:t>fol</a:t>
            </a:r>
            <a:r>
              <a:rPr sz="1000" spc="5" dirty="0"/>
              <a:t>l</a:t>
            </a:r>
            <a:r>
              <a:rPr sz="1000" spc="-80" dirty="0"/>
              <a:t>o</a:t>
            </a:r>
            <a:r>
              <a:rPr sz="1000" spc="-70" dirty="0"/>
              <a:t>w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60" dirty="0"/>
              <a:t>g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15" dirty="0"/>
              <a:t> 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45" dirty="0"/>
              <a:t>o</a:t>
            </a:r>
            <a:r>
              <a:rPr sz="1000" spc="-20" dirty="0"/>
              <a:t>p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-45" dirty="0"/>
              <a:t>p</a:t>
            </a:r>
            <a:r>
              <a:rPr sz="1000" spc="-50" dirty="0"/>
              <a:t>a</a:t>
            </a:r>
            <a:r>
              <a:rPr sz="1000" spc="20" dirty="0"/>
              <a:t>tt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20" dirty="0"/>
              <a:t>f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25" dirty="0"/>
              <a:t>co</a:t>
            </a:r>
            <a:r>
              <a:rPr sz="1000" spc="-45" dirty="0"/>
              <a:t>d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60" dirty="0"/>
              <a:t>g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20" dirty="0"/>
              <a:t> 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-25" dirty="0"/>
              <a:t>r</a:t>
            </a:r>
            <a:r>
              <a:rPr sz="1000" spc="-45" dirty="0"/>
              <a:t>u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-45" dirty="0"/>
              <a:t>u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50" dirty="0"/>
              <a:t> </a:t>
            </a:r>
            <a:r>
              <a:rPr sz="1000" spc="-35" dirty="0"/>
              <a:t>of</a:t>
            </a:r>
            <a:r>
              <a:rPr sz="1000" spc="15" dirty="0"/>
              <a:t> 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35" dirty="0"/>
              <a:t>oj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5" dirty="0"/>
              <a:t>i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25" dirty="0"/>
              <a:t>r</a:t>
            </a:r>
            <a:r>
              <a:rPr sz="1000" spc="5" dirty="0"/>
              <a:t>i</a:t>
            </a:r>
            <a:r>
              <a:rPr sz="1000" spc="-40" dirty="0"/>
              <a:t>v</a:t>
            </a:r>
            <a:r>
              <a:rPr sz="1000" spc="5" dirty="0"/>
              <a:t>i</a:t>
            </a:r>
            <a:r>
              <a:rPr sz="1000" spc="-50" dirty="0"/>
              <a:t>a</a:t>
            </a:r>
            <a:r>
              <a:rPr sz="1000" spc="5" dirty="0"/>
              <a:t>l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/>
              <a:t>W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50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-10" dirty="0"/>
              <a:t>S</a:t>
            </a:r>
            <a:r>
              <a:rPr sz="1000" spc="-85" dirty="0"/>
              <a:t>e</a:t>
            </a:r>
            <a:r>
              <a:rPr sz="1000" spc="-45" dirty="0"/>
              <a:t>p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-50" dirty="0"/>
              <a:t>a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50" dirty="0"/>
              <a:t>on</a:t>
            </a:r>
            <a:r>
              <a:rPr sz="1000" spc="15" dirty="0"/>
              <a:t> </a:t>
            </a:r>
            <a:r>
              <a:rPr sz="1000" spc="-35" dirty="0"/>
              <a:t>of</a:t>
            </a:r>
            <a:r>
              <a:rPr sz="1000" spc="20" dirty="0"/>
              <a:t> </a:t>
            </a:r>
            <a:r>
              <a:rPr sz="1000" spc="30" dirty="0"/>
              <a:t>C</a:t>
            </a:r>
            <a:r>
              <a:rPr sz="1000" spc="-50" dirty="0"/>
              <a:t>on</a:t>
            </a:r>
            <a:r>
              <a:rPr sz="1000" spc="-25" dirty="0"/>
              <a:t>c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5" dirty="0"/>
              <a:t>n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45" dirty="0"/>
              <a:t>p</a:t>
            </a:r>
            <a:r>
              <a:rPr sz="1000" spc="-50" dirty="0"/>
              <a:t>a</a:t>
            </a:r>
            <a:r>
              <a:rPr sz="1000" spc="20" dirty="0"/>
              <a:t>tt</a:t>
            </a:r>
            <a:r>
              <a:rPr sz="1000" spc="-85" dirty="0"/>
              <a:t>e</a:t>
            </a:r>
            <a:r>
              <a:rPr sz="1000" spc="-25" dirty="0"/>
              <a:t>r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20" dirty="0"/>
              <a:t>f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20" dirty="0"/>
              <a:t> 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-55" dirty="0"/>
              <a:t>ga</a:t>
            </a:r>
            <a:r>
              <a:rPr sz="1000" spc="-45" dirty="0"/>
              <a:t>n</a:t>
            </a:r>
            <a:r>
              <a:rPr sz="1000" spc="5" dirty="0"/>
              <a:t>i</a:t>
            </a:r>
            <a:r>
              <a:rPr sz="1000" spc="-15" dirty="0"/>
              <a:t>z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60" dirty="0"/>
              <a:t>g</a:t>
            </a:r>
            <a:r>
              <a:rPr sz="1000" spc="15" dirty="0"/>
              <a:t> </a:t>
            </a:r>
            <a:r>
              <a:rPr sz="1000" spc="-50" dirty="0"/>
              <a:t>ou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-25" dirty="0"/>
              <a:t>co</a:t>
            </a:r>
            <a:r>
              <a:rPr sz="1000" spc="-45" dirty="0"/>
              <a:t>d</a:t>
            </a:r>
            <a:r>
              <a:rPr sz="1000" spc="-85" dirty="0"/>
              <a:t>e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56642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/>
              <a:t>W</a:t>
            </a:r>
            <a:r>
              <a:rPr sz="1000" spc="-85" dirty="0"/>
              <a:t>e</a:t>
            </a:r>
            <a:r>
              <a:rPr sz="1000" spc="20" dirty="0"/>
              <a:t> </a:t>
            </a:r>
            <a:r>
              <a:rPr sz="1000" spc="-50" dirty="0"/>
              <a:t>u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60" dirty="0"/>
              <a:t>A</a:t>
            </a:r>
            <a:r>
              <a:rPr sz="1000" spc="-45" dirty="0"/>
              <a:t>n</a:t>
            </a:r>
            <a:r>
              <a:rPr sz="1000" spc="-50" dirty="0"/>
              <a:t>gu</a:t>
            </a:r>
            <a:r>
              <a:rPr sz="1000" spc="5" dirty="0"/>
              <a:t>l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-35" dirty="0"/>
              <a:t>-</a:t>
            </a:r>
            <a:r>
              <a:rPr sz="1000" spc="-10" dirty="0"/>
              <a:t>S</a:t>
            </a:r>
            <a:r>
              <a:rPr sz="1000" spc="-85" dirty="0"/>
              <a:t>ee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50" dirty="0"/>
              <a:t>a</a:t>
            </a:r>
            <a:r>
              <a:rPr sz="1000" spc="15" dirty="0"/>
              <a:t> </a:t>
            </a:r>
            <a:r>
              <a:rPr sz="1000" spc="-45" dirty="0"/>
              <a:t>b</a:t>
            </a:r>
            <a:r>
              <a:rPr sz="1000" spc="-50" dirty="0"/>
              <a:t>a</a:t>
            </a:r>
            <a:r>
              <a:rPr sz="1000" spc="-70" dirty="0"/>
              <a:t>s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20" dirty="0"/>
              <a:t>f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20" dirty="0"/>
              <a:t> </a:t>
            </a:r>
            <a:r>
              <a:rPr sz="1000" spc="-50" dirty="0"/>
              <a:t>ou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35" dirty="0"/>
              <a:t>oj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35" dirty="0"/>
              <a:t>-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20" dirty="0"/>
              <a:t>t</a:t>
            </a:r>
            <a:r>
              <a:rPr sz="1000" spc="60" dirty="0"/>
              <a:t>’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-50" dirty="0"/>
              <a:t>a</a:t>
            </a:r>
            <a:r>
              <a:rPr sz="1000" spc="20" dirty="0"/>
              <a:t> </a:t>
            </a:r>
            <a:r>
              <a:rPr sz="1000" spc="-60" dirty="0"/>
              <a:t>g</a:t>
            </a:r>
            <a:r>
              <a:rPr sz="1000" spc="-30" dirty="0"/>
              <a:t>o</a:t>
            </a:r>
            <a:r>
              <a:rPr sz="1000" spc="-25" dirty="0"/>
              <a:t>o</a:t>
            </a:r>
            <a:r>
              <a:rPr sz="1000" spc="-45" dirty="0"/>
              <a:t>d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-30" dirty="0"/>
              <a:t>r</a:t>
            </a:r>
            <a:r>
              <a:rPr sz="1000" spc="-45" dirty="0"/>
              <a:t>u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-50" dirty="0"/>
              <a:t>u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50" dirty="0"/>
              <a:t> </a:t>
            </a:r>
            <a:r>
              <a:rPr sz="1000" spc="-20" dirty="0"/>
              <a:t>f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-55" dirty="0"/>
              <a:t>ma</a:t>
            </a:r>
            <a:r>
              <a:rPr sz="1000" spc="5" dirty="0"/>
              <a:t>ll</a:t>
            </a:r>
            <a:r>
              <a:rPr sz="1000" spc="20" dirty="0"/>
              <a:t> 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35" dirty="0"/>
              <a:t>oj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1649"/>
            <a:ext cx="396938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ts val="1200"/>
              </a:lnSpc>
              <a:spcBef>
                <a:spcPts val="2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30" dirty="0">
                <a:latin typeface="Tahoma"/>
                <a:cs typeface="Tahoma"/>
              </a:rPr>
              <a:t>ff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Ma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75" dirty="0">
                <a:latin typeface="Tahoma"/>
                <a:cs typeface="Tahoma"/>
              </a:rPr>
              <a:t>ge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60" dirty="0">
                <a:latin typeface="Tahoma"/>
                <a:cs typeface="Tahoma"/>
              </a:rPr>
              <a:t>os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on.</a:t>
            </a:r>
            <a:endParaRPr sz="1000">
              <a:latin typeface="Tahoma"/>
              <a:cs typeface="Tahoma"/>
            </a:endParaRPr>
          </a:p>
          <a:p>
            <a:pPr marL="289560" marR="350520" indent="-137160">
              <a:lnSpc>
                <a:spcPct val="100000"/>
              </a:lnSpc>
              <a:spcBef>
                <a:spcPts val="254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10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60" dirty="0">
                <a:latin typeface="Tahoma"/>
                <a:cs typeface="Tahoma"/>
              </a:rPr>
              <a:t>’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60" dirty="0">
                <a:latin typeface="Tahoma"/>
                <a:cs typeface="Tahoma"/>
              </a:rPr>
              <a:t>os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90" dirty="0">
                <a:latin typeface="Tahoma"/>
                <a:cs typeface="Tahoma"/>
              </a:rPr>
              <a:t>wo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30" dirty="0">
                <a:latin typeface="Tahoma"/>
                <a:cs typeface="Tahoma"/>
              </a:rPr>
              <a:t>ff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627" y="1859395"/>
            <a:ext cx="3410712" cy="35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251" y="2375928"/>
            <a:ext cx="2761488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463" y="2983890"/>
            <a:ext cx="3749039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T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0046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51649"/>
            <a:ext cx="3761104" cy="121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ts val="1190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100" dirty="0">
                <a:latin typeface="Tahoma"/>
                <a:cs typeface="Tahoma"/>
              </a:rPr>
              <a:t>K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p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50" dirty="0">
                <a:latin typeface="Tahoma"/>
                <a:cs typeface="Tahoma"/>
              </a:rPr>
              <a:t>ngu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100" dirty="0">
                <a:latin typeface="Tahoma"/>
                <a:cs typeface="Tahoma"/>
              </a:rPr>
              <a:t>K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50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o-</a:t>
            </a:r>
            <a:r>
              <a:rPr sz="1000" spc="30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>
              <a:latin typeface="Times New Roman"/>
              <a:cs typeface="Times New Roman"/>
            </a:endParaRPr>
          </a:p>
          <a:p>
            <a:pPr marL="821690">
              <a:lnSpc>
                <a:spcPct val="100000"/>
              </a:lnSpc>
            </a:pPr>
            <a:r>
              <a:rPr sz="1000" spc="40" dirty="0">
                <a:solidFill>
                  <a:srgbClr val="3232B2"/>
                </a:solidFill>
                <a:latin typeface="Tahoma"/>
                <a:cs typeface="Tahoma"/>
              </a:rPr>
              <a:t>F</a:t>
            </a:r>
            <a:r>
              <a:rPr sz="1000" spc="5" dirty="0">
                <a:solidFill>
                  <a:srgbClr val="3232B2"/>
                </a:solidFill>
                <a:latin typeface="Tahoma"/>
                <a:cs typeface="Tahoma"/>
              </a:rPr>
              <a:t>i</a:t>
            </a:r>
            <a:r>
              <a:rPr sz="1000" spc="-50" dirty="0">
                <a:solidFill>
                  <a:srgbClr val="3232B2"/>
                </a:solidFill>
                <a:latin typeface="Tahoma"/>
                <a:cs typeface="Tahoma"/>
              </a:rPr>
              <a:t>gu</a:t>
            </a:r>
            <a:r>
              <a:rPr sz="1000" spc="-25" dirty="0">
                <a:solidFill>
                  <a:srgbClr val="3232B2"/>
                </a:solidFill>
                <a:latin typeface="Tahoma"/>
                <a:cs typeface="Tahoma"/>
              </a:rPr>
              <a:t>r</a:t>
            </a:r>
            <a:r>
              <a:rPr sz="1000" spc="-85" dirty="0">
                <a:solidFill>
                  <a:srgbClr val="3232B2"/>
                </a:solidFill>
                <a:latin typeface="Tahoma"/>
                <a:cs typeface="Tahoma"/>
              </a:rPr>
              <a:t>e:</a:t>
            </a:r>
            <a:r>
              <a:rPr sz="1000" spc="1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000" spc="100" dirty="0">
                <a:latin typeface="Tahoma"/>
                <a:cs typeface="Tahoma"/>
              </a:rPr>
              <a:t>K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rm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unn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5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o-</a:t>
            </a:r>
            <a:r>
              <a:rPr sz="1000" spc="30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5301" y="1745500"/>
            <a:ext cx="2177415" cy="1710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39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L</a:t>
            </a:r>
            <a:r>
              <a:rPr spc="5" dirty="0"/>
              <a:t>i</a:t>
            </a:r>
            <a:r>
              <a:rPr spc="-65" dirty="0"/>
              <a:t>v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5" dirty="0"/>
              <a:t>D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65"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535698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486879"/>
            <a:ext cx="15189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Y</a:t>
            </a:r>
            <a:r>
              <a:rPr sz="1100" spc="-55" dirty="0">
                <a:latin typeface="Tahoma"/>
                <a:cs typeface="Tahoma"/>
              </a:rPr>
              <a:t>ou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P</a:t>
            </a:r>
            <a:r>
              <a:rPr sz="1100" spc="-55" dirty="0">
                <a:latin typeface="Tahoma"/>
                <a:cs typeface="Tahoma"/>
              </a:rPr>
              <a:t>hon</a:t>
            </a:r>
            <a:r>
              <a:rPr sz="1100" spc="-100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235" y="764235"/>
            <a:ext cx="1371599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4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30" dirty="0"/>
              <a:t>c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781573"/>
            <a:ext cx="65258" cy="65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32764"/>
            <a:ext cx="4079240" cy="216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289560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90" dirty="0">
                <a:latin typeface="Tahoma"/>
                <a:cs typeface="Tahoma"/>
              </a:rPr>
              <a:t>ow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g,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41084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offi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70" dirty="0">
                <a:latin typeface="Tahoma"/>
                <a:cs typeface="Tahoma"/>
              </a:rPr>
              <a:t>g: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1000" spc="20" dirty="0">
                <a:solidFill>
                  <a:srgbClr val="0000FF"/>
                </a:solidFill>
                <a:latin typeface="Tahoma"/>
                <a:cs typeface="Tahoma"/>
              </a:rPr>
              <a:t>tt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85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000" spc="60" dirty="0">
                <a:solidFill>
                  <a:srgbClr val="0000FF"/>
                </a:solidFill>
                <a:latin typeface="Tahoma"/>
                <a:cs typeface="Tahoma"/>
              </a:rPr>
              <a:t>//d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oc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.a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000" spc="-50" dirty="0">
                <a:solidFill>
                  <a:srgbClr val="0000FF"/>
                </a:solidFill>
                <a:latin typeface="Tahoma"/>
                <a:cs typeface="Tahoma"/>
              </a:rPr>
              <a:t>gu</a:t>
            </a:r>
            <a:r>
              <a:rPr sz="1000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000" spc="-8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000" spc="-20" dirty="0">
                <a:solidFill>
                  <a:srgbClr val="0000FF"/>
                </a:solidFill>
                <a:latin typeface="Tahoma"/>
                <a:cs typeface="Tahoma"/>
              </a:rPr>
              <a:t>j</a:t>
            </a:r>
            <a:r>
              <a:rPr sz="1000" spc="-7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000" spc="-3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000" spc="-8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1000" spc="25" dirty="0">
                <a:solidFill>
                  <a:srgbClr val="0000FF"/>
                </a:solidFill>
                <a:latin typeface="Tahoma"/>
                <a:cs typeface="Tahoma"/>
              </a:rPr>
              <a:t>g/</a:t>
            </a:r>
            <a:endParaRPr sz="1000">
              <a:latin typeface="Tahoma"/>
              <a:cs typeface="Tahoma"/>
            </a:endParaRPr>
          </a:p>
          <a:p>
            <a:pPr marL="289560" marR="143510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om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op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20" dirty="0">
                <a:latin typeface="Tahoma"/>
                <a:cs typeface="Tahoma"/>
              </a:rPr>
              <a:t>t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U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pp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bu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14604" indent="-137160" algn="just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b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y</a:t>
            </a:r>
            <a:r>
              <a:rPr sz="1000" spc="-50" dirty="0">
                <a:latin typeface="Tahoma"/>
                <a:cs typeface="Tahoma"/>
              </a:rPr>
              <a:t>ou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</a:t>
            </a:r>
            <a:r>
              <a:rPr sz="1000" spc="5" dirty="0">
                <a:latin typeface="Tahoma"/>
                <a:cs typeface="Tahoma"/>
              </a:rPr>
              <a:t>ill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5" dirty="0">
                <a:latin typeface="Tahoma"/>
                <a:cs typeface="Tahoma"/>
              </a:rPr>
              <a:t>am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90" dirty="0">
                <a:latin typeface="Tahoma"/>
                <a:cs typeface="Tahoma"/>
              </a:rPr>
              <a:t>wo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174625" indent="-13716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ll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50" dirty="0">
                <a:latin typeface="Tahoma"/>
                <a:cs typeface="Tahoma"/>
              </a:rPr>
              <a:t>gu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50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20" dirty="0">
                <a:latin typeface="Tahoma"/>
                <a:cs typeface="Tahoma"/>
              </a:rPr>
              <a:t> t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20" dirty="0">
                <a:latin typeface="Tahoma"/>
                <a:cs typeface="Tahoma"/>
              </a:rPr>
              <a:t>Q</a:t>
            </a:r>
            <a:r>
              <a:rPr sz="1000" spc="-45" dirty="0">
                <a:latin typeface="Tahoma"/>
                <a:cs typeface="Tahoma"/>
              </a:rPr>
              <a:t>u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-20" dirty="0">
                <a:latin typeface="Tahoma"/>
                <a:cs typeface="Tahoma"/>
              </a:rPr>
              <a:t>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40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T</a:t>
            </a:r>
            <a:r>
              <a:rPr spc="-65" dirty="0"/>
              <a:t>h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25" dirty="0"/>
              <a:t>k</a:t>
            </a:r>
            <a:r>
              <a:rPr spc="25" dirty="0"/>
              <a:t> </a:t>
            </a:r>
            <a:r>
              <a:rPr dirty="0"/>
              <a:t>Y</a:t>
            </a:r>
            <a:r>
              <a:rPr spc="-65" dirty="0"/>
              <a:t>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41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4917" y="1546955"/>
            <a:ext cx="7181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85" dirty="0">
                <a:latin typeface="Tahoma"/>
                <a:cs typeface="Tahoma"/>
              </a:rPr>
              <a:t>Q</a:t>
            </a:r>
            <a:r>
              <a:rPr sz="1100" spc="-10" dirty="0">
                <a:latin typeface="Tahoma"/>
                <a:cs typeface="Tahoma"/>
              </a:rPr>
              <a:t>u</a:t>
            </a:r>
            <a:r>
              <a:rPr sz="1100" spc="-25" dirty="0">
                <a:latin typeface="Tahoma"/>
                <a:cs typeface="Tahoma"/>
              </a:rPr>
              <a:t>e</a:t>
            </a:r>
            <a:r>
              <a:rPr sz="1100" spc="-35" dirty="0">
                <a:latin typeface="Tahoma"/>
                <a:cs typeface="Tahoma"/>
              </a:rPr>
              <a:t>s</a:t>
            </a:r>
            <a:r>
              <a:rPr sz="1100" spc="65" dirty="0">
                <a:latin typeface="Tahoma"/>
                <a:cs typeface="Tahoma"/>
              </a:rPr>
              <a:t>t</a:t>
            </a:r>
            <a:r>
              <a:rPr sz="1100" spc="25" dirty="0">
                <a:latin typeface="Tahoma"/>
                <a:cs typeface="Tahoma"/>
              </a:rPr>
              <a:t>ion</a:t>
            </a:r>
            <a:r>
              <a:rPr sz="1100" spc="-35" dirty="0">
                <a:latin typeface="Tahoma"/>
                <a:cs typeface="Tahoma"/>
              </a:rPr>
              <a:t>s</a:t>
            </a:r>
            <a:r>
              <a:rPr sz="1100" spc="40" dirty="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Ag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55" dirty="0"/>
              <a:t>d</a:t>
            </a:r>
            <a:r>
              <a:rPr spc="-70" dirty="0"/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227671" y="901767"/>
            <a:ext cx="114216" cy="1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671" y="1111804"/>
            <a:ext cx="114216" cy="1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671" y="1321845"/>
            <a:ext cx="114216" cy="114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671" y="1531870"/>
            <a:ext cx="114216" cy="1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671" y="1741908"/>
            <a:ext cx="114216" cy="114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71" y="1951934"/>
            <a:ext cx="114216" cy="1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671" y="2161971"/>
            <a:ext cx="114216" cy="114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671" y="2371997"/>
            <a:ext cx="114216" cy="1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671" y="2582037"/>
            <a:ext cx="114216" cy="114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5" y="882281"/>
            <a:ext cx="1365885" cy="184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299"/>
              </a:lnSpc>
            </a:pPr>
            <a:r>
              <a:rPr sz="1100" spc="-114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rol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40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ws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2700" marR="682625">
              <a:lnSpc>
                <a:spcPct val="125299"/>
              </a:lnSpc>
            </a:pPr>
            <a:r>
              <a:rPr sz="1100" spc="2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ou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M</a:t>
            </a:r>
            <a:r>
              <a:rPr sz="1100" spc="4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70" dirty="0">
                <a:latin typeface="Tahoma"/>
                <a:cs typeface="Tahoma"/>
              </a:rPr>
              <a:t>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5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648662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599846"/>
            <a:ext cx="285305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latin typeface="Tahoma"/>
                <a:cs typeface="Tahoma"/>
              </a:rPr>
              <a:t>W</a:t>
            </a:r>
            <a:r>
              <a:rPr sz="1100" spc="-60" dirty="0">
                <a:latin typeface="Tahoma"/>
                <a:cs typeface="Tahoma"/>
              </a:rPr>
              <a:t>ha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gu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5" dirty="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</a:t>
            </a:r>
            <a:r>
              <a:rPr sz="1000" spc="4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65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50" dirty="0">
                <a:latin typeface="Tahoma"/>
                <a:cs typeface="Tahoma"/>
              </a:rPr>
              <a:t>w-</a:t>
            </a:r>
            <a:r>
              <a:rPr sz="1000" spc="35" dirty="0">
                <a:latin typeface="Tahoma"/>
                <a:cs typeface="Tahoma"/>
              </a:rPr>
              <a:t>W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J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25" dirty="0">
                <a:latin typeface="Tahoma"/>
                <a:cs typeface="Tahoma"/>
              </a:rPr>
              <a:t>cr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p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F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55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90" dirty="0">
                <a:latin typeface="Tahoma"/>
                <a:cs typeface="Tahoma"/>
              </a:rPr>
              <a:t>wo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972" y="1158581"/>
            <a:ext cx="2846070" cy="1837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6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20669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8053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pc="25" dirty="0"/>
              <a:t>W</a:t>
            </a:r>
            <a:r>
              <a:rPr spc="-60" dirty="0"/>
              <a:t>ha</a:t>
            </a:r>
            <a:r>
              <a:rPr spc="25" dirty="0"/>
              <a:t>t</a:t>
            </a:r>
            <a:r>
              <a:rPr spc="15" dirty="0"/>
              <a:t> </a:t>
            </a:r>
            <a:r>
              <a:rPr spc="5" dirty="0"/>
              <a:t>i</a:t>
            </a:r>
            <a:r>
              <a:rPr spc="-75" dirty="0"/>
              <a:t>s</a:t>
            </a:r>
            <a:r>
              <a:rPr spc="20" dirty="0"/>
              <a:t> </a:t>
            </a:r>
            <a:r>
              <a:rPr spc="65" dirty="0"/>
              <a:t>A</a:t>
            </a:r>
            <a:r>
              <a:rPr spc="-60" dirty="0"/>
              <a:t>n</a:t>
            </a:r>
            <a:r>
              <a:rPr spc="-65" dirty="0"/>
              <a:t>gu</a:t>
            </a:r>
            <a:r>
              <a:rPr spc="5" dirty="0"/>
              <a:t>l</a:t>
            </a:r>
            <a:r>
              <a:rPr spc="-90" dirty="0"/>
              <a:t>a</a:t>
            </a:r>
            <a:r>
              <a:rPr spc="-30" dirty="0"/>
              <a:t>r</a:t>
            </a:r>
            <a:r>
              <a:rPr spc="-15" dirty="0"/>
              <a:t>?</a:t>
            </a:r>
            <a:r>
              <a:rPr spc="140" dirty="0"/>
              <a:t> </a:t>
            </a:r>
            <a:r>
              <a:rPr dirty="0"/>
              <a:t>(</a:t>
            </a:r>
            <a:r>
              <a:rPr spc="-30" dirty="0"/>
              <a:t>c</a:t>
            </a:r>
            <a:r>
              <a:rPr spc="-55" dirty="0"/>
              <a:t>on</a:t>
            </a:r>
            <a:r>
              <a:rPr spc="25" dirty="0"/>
              <a:t>t</a:t>
            </a:r>
            <a:r>
              <a:rPr spc="-50" dirty="0"/>
              <a:t>d</a:t>
            </a:r>
            <a:r>
              <a:rPr spc="-35" dirty="0"/>
              <a:t>.</a:t>
            </a:r>
            <a:r>
              <a:rPr dirty="0"/>
              <a:t>)</a:t>
            </a:r>
          </a:p>
          <a:p>
            <a:pPr marL="429259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/>
              <a:t>O</a:t>
            </a:r>
            <a:r>
              <a:rPr sz="1000" spc="-20" dirty="0"/>
              <a:t>p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15" dirty="0"/>
              <a:t> </a:t>
            </a:r>
            <a:r>
              <a:rPr sz="1000" spc="-70" dirty="0"/>
              <a:t>s</a:t>
            </a:r>
            <a:r>
              <a:rPr sz="1000" spc="-50" dirty="0"/>
              <a:t>ou</a:t>
            </a:r>
            <a:r>
              <a:rPr sz="1000" spc="-25" dirty="0"/>
              <a:t>rc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35" dirty="0"/>
              <a:t>oj</a:t>
            </a:r>
            <a:r>
              <a:rPr sz="1000" spc="-85" dirty="0"/>
              <a:t>e</a:t>
            </a:r>
            <a:r>
              <a:rPr sz="1000" spc="-25" dirty="0"/>
              <a:t>c</a:t>
            </a:r>
            <a:r>
              <a:rPr sz="1000" spc="20" dirty="0"/>
              <a:t>t</a:t>
            </a:r>
            <a:r>
              <a:rPr sz="1000" spc="15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-45" dirty="0"/>
              <a:t>d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75" dirty="0"/>
              <a:t>b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15" dirty="0"/>
              <a:t>G</a:t>
            </a:r>
            <a:r>
              <a:rPr sz="1000" spc="-25" dirty="0"/>
              <a:t>o</a:t>
            </a:r>
            <a:r>
              <a:rPr sz="1000" spc="-35" dirty="0"/>
              <a:t>ogl</a:t>
            </a:r>
            <a:r>
              <a:rPr sz="1000" spc="-85" dirty="0"/>
              <a:t>e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/>
              <a:t>A</a:t>
            </a:r>
            <a:r>
              <a:rPr sz="1000" spc="-45" dirty="0"/>
              <a:t>n</a:t>
            </a:r>
            <a:r>
              <a:rPr sz="1000" spc="-50" dirty="0"/>
              <a:t>gu</a:t>
            </a:r>
            <a:r>
              <a:rPr sz="1000" spc="5" dirty="0"/>
              <a:t>l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70" dirty="0"/>
              <a:t>s</a:t>
            </a:r>
            <a:r>
              <a:rPr sz="1000" spc="20" dirty="0"/>
              <a:t> </a:t>
            </a:r>
            <a:r>
              <a:rPr sz="1000" spc="-25" dirty="0"/>
              <a:t>c</a:t>
            </a:r>
            <a:r>
              <a:rPr sz="1000" spc="-50" dirty="0"/>
              <a:t>om</a:t>
            </a:r>
            <a:r>
              <a:rPr sz="1000" spc="-75" dirty="0"/>
              <a:t>p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-45" dirty="0"/>
              <a:t>n</a:t>
            </a:r>
            <a:r>
              <a:rPr sz="1000" spc="-70" dirty="0"/>
              <a:t>s</a:t>
            </a:r>
            <a:r>
              <a:rPr sz="1000" spc="5" dirty="0"/>
              <a:t>i</a:t>
            </a:r>
            <a:r>
              <a:rPr sz="1000" spc="-40" dirty="0"/>
              <a:t>v</a:t>
            </a:r>
            <a:r>
              <a:rPr sz="1000" spc="-85" dirty="0"/>
              <a:t>e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/>
              <a:t>A</a:t>
            </a:r>
            <a:r>
              <a:rPr sz="1000" spc="-45" dirty="0"/>
              <a:t>n</a:t>
            </a:r>
            <a:r>
              <a:rPr sz="1000" spc="-50" dirty="0"/>
              <a:t>gu</a:t>
            </a:r>
            <a:r>
              <a:rPr sz="1000" spc="5" dirty="0"/>
              <a:t>l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-10" dirty="0"/>
              <a:t> </a:t>
            </a:r>
            <a:r>
              <a:rPr sz="1000" spc="-55" dirty="0"/>
              <a:t>m</a:t>
            </a:r>
            <a:r>
              <a:rPr sz="1000" spc="-50" dirty="0"/>
              <a:t>a</a:t>
            </a:r>
            <a:r>
              <a:rPr sz="1000" spc="-45" dirty="0"/>
              <a:t>d</a:t>
            </a:r>
            <a:r>
              <a:rPr sz="1000" spc="-85" dirty="0"/>
              <a:t>e</a:t>
            </a:r>
            <a:r>
              <a:rPr sz="1000" spc="-10" dirty="0"/>
              <a:t> </a:t>
            </a:r>
            <a:r>
              <a:rPr sz="1000" spc="20" dirty="0"/>
              <a:t>t</a:t>
            </a:r>
            <a:r>
              <a:rPr sz="1000" spc="-50" dirty="0"/>
              <a:t>o</a:t>
            </a:r>
            <a:r>
              <a:rPr sz="1000" spc="-10" dirty="0"/>
              <a:t> </a:t>
            </a:r>
            <a:r>
              <a:rPr sz="1000" spc="-20" dirty="0"/>
              <a:t>b</a:t>
            </a:r>
            <a:r>
              <a:rPr sz="1000" spc="-85" dirty="0"/>
              <a:t>e</a:t>
            </a:r>
            <a:r>
              <a:rPr sz="1000" spc="-10" dirty="0"/>
              <a:t> </a:t>
            </a:r>
            <a:r>
              <a:rPr sz="1000" spc="5" dirty="0"/>
              <a:t>T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-50" dirty="0"/>
              <a:t>a</a:t>
            </a:r>
            <a:r>
              <a:rPr sz="1000" spc="-45" dirty="0"/>
              <a:t>b</a:t>
            </a:r>
            <a:r>
              <a:rPr sz="1000" spc="5" dirty="0"/>
              <a:t>l</a:t>
            </a:r>
            <a:r>
              <a:rPr sz="1000" spc="-85" dirty="0"/>
              <a:t>e</a:t>
            </a:r>
            <a:r>
              <a:rPr sz="1000" spc="-30" dirty="0"/>
              <a:t>,</a:t>
            </a:r>
            <a:r>
              <a:rPr sz="1000" spc="-5" dirty="0"/>
              <a:t> </a:t>
            </a:r>
            <a:r>
              <a:rPr sz="1000" spc="-70" dirty="0"/>
              <a:t>s</a:t>
            </a:r>
            <a:r>
              <a:rPr sz="1000" spc="-45" dirty="0"/>
              <a:t>up</a:t>
            </a:r>
            <a:r>
              <a:rPr sz="1000" spc="-20" dirty="0"/>
              <a:t>p</a:t>
            </a:r>
            <a:r>
              <a:rPr sz="1000" spc="-80" dirty="0"/>
              <a:t>o</a:t>
            </a:r>
            <a:r>
              <a:rPr sz="1000" spc="-25" dirty="0"/>
              <a:t>r</a:t>
            </a:r>
            <a:r>
              <a:rPr sz="1000" spc="20" dirty="0"/>
              <a:t>t</a:t>
            </a:r>
            <a:r>
              <a:rPr sz="1000" spc="-70" dirty="0"/>
              <a:t>s</a:t>
            </a:r>
            <a:r>
              <a:rPr sz="1000" spc="-10" dirty="0"/>
              <a:t> </a:t>
            </a:r>
            <a:r>
              <a:rPr sz="1000" spc="25" dirty="0"/>
              <a:t>U</a:t>
            </a:r>
            <a:r>
              <a:rPr sz="1000" spc="-45" dirty="0"/>
              <a:t>n</a:t>
            </a:r>
            <a:r>
              <a:rPr sz="1000" spc="5" dirty="0"/>
              <a:t>i</a:t>
            </a:r>
            <a:r>
              <a:rPr sz="1000" spc="20" dirty="0"/>
              <a:t>t</a:t>
            </a:r>
            <a:r>
              <a:rPr sz="1000" spc="-10" dirty="0"/>
              <a:t> </a:t>
            </a:r>
            <a:r>
              <a:rPr sz="1000" spc="5" dirty="0"/>
              <a:t>T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-10" dirty="0"/>
              <a:t> </a:t>
            </a:r>
            <a:r>
              <a:rPr sz="1000" spc="-50" dirty="0"/>
              <a:t>a</a:t>
            </a:r>
            <a:r>
              <a:rPr sz="1000" spc="-45" dirty="0"/>
              <a:t>nd</a:t>
            </a:r>
            <a:r>
              <a:rPr sz="1000" spc="-10" dirty="0"/>
              <a:t> </a:t>
            </a:r>
            <a:r>
              <a:rPr sz="1000" spc="30" dirty="0"/>
              <a:t>E</a:t>
            </a:r>
            <a:r>
              <a:rPr sz="1000" spc="-45" dirty="0"/>
              <a:t>nd</a:t>
            </a:r>
            <a:r>
              <a:rPr sz="1000" spc="-35" dirty="0"/>
              <a:t>-</a:t>
            </a:r>
            <a:r>
              <a:rPr sz="1000" spc="5" dirty="0"/>
              <a:t>T</a:t>
            </a:r>
            <a:r>
              <a:rPr sz="1000" spc="-45" dirty="0"/>
              <a:t>o-</a:t>
            </a:r>
            <a:r>
              <a:rPr sz="1000" spc="30" dirty="0"/>
              <a:t>E</a:t>
            </a:r>
            <a:r>
              <a:rPr sz="1000" spc="-45" dirty="0"/>
              <a:t>nd</a:t>
            </a:r>
            <a:r>
              <a:rPr sz="1000" spc="-10" dirty="0"/>
              <a:t> </a:t>
            </a:r>
            <a:r>
              <a:rPr sz="1000" spc="5" dirty="0"/>
              <a:t>T</a:t>
            </a:r>
            <a:r>
              <a:rPr sz="1000" spc="-85" dirty="0"/>
              <a:t>e</a:t>
            </a:r>
            <a:r>
              <a:rPr sz="1000" spc="-70" dirty="0"/>
              <a:t>s</a:t>
            </a:r>
            <a:r>
              <a:rPr sz="1000" spc="20" dirty="0"/>
              <a:t>t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/>
              <a:t>E</a:t>
            </a:r>
            <a:r>
              <a:rPr sz="1000" spc="-40" dirty="0"/>
              <a:t>x</a:t>
            </a:r>
            <a:r>
              <a:rPr sz="1000" spc="20" dirty="0"/>
              <a:t>t</a:t>
            </a:r>
            <a:r>
              <a:rPr sz="1000" spc="-85" dirty="0"/>
              <a:t>e</a:t>
            </a:r>
            <a:r>
              <a:rPr sz="1000" spc="-45" dirty="0"/>
              <a:t>nd</a:t>
            </a:r>
            <a:r>
              <a:rPr sz="1000" spc="-70" dirty="0"/>
              <a:t>s</a:t>
            </a:r>
            <a:r>
              <a:rPr sz="1000" spc="15" dirty="0"/>
              <a:t> </a:t>
            </a:r>
            <a:r>
              <a:rPr sz="1000" spc="25" dirty="0"/>
              <a:t>H</a:t>
            </a:r>
            <a:r>
              <a:rPr sz="1000" spc="90" dirty="0"/>
              <a:t>T</a:t>
            </a:r>
            <a:r>
              <a:rPr sz="1000" spc="65" dirty="0"/>
              <a:t>ML</a:t>
            </a:r>
            <a:r>
              <a:rPr sz="1000" spc="20" dirty="0"/>
              <a:t> </a:t>
            </a:r>
            <a:r>
              <a:rPr sz="1000" spc="-75" dirty="0"/>
              <a:t>b</a:t>
            </a:r>
            <a:r>
              <a:rPr sz="1000" spc="-40" dirty="0"/>
              <a:t>y</a:t>
            </a:r>
            <a:r>
              <a:rPr sz="1000" spc="15" dirty="0"/>
              <a:t> </a:t>
            </a:r>
            <a:r>
              <a:rPr sz="1000" spc="-25" dirty="0"/>
              <a:t>cr</a:t>
            </a:r>
            <a:r>
              <a:rPr sz="1000" spc="-85" dirty="0"/>
              <a:t>e</a:t>
            </a:r>
            <a:r>
              <a:rPr sz="1000" spc="-50" dirty="0"/>
              <a:t>a</a:t>
            </a:r>
            <a:r>
              <a:rPr sz="1000" spc="20" dirty="0"/>
              <a:t>t</a:t>
            </a:r>
            <a:r>
              <a:rPr sz="1000" spc="5" dirty="0"/>
              <a:t>i</a:t>
            </a:r>
            <a:r>
              <a:rPr sz="1000" spc="-45" dirty="0"/>
              <a:t>n</a:t>
            </a:r>
            <a:r>
              <a:rPr sz="1000" spc="-60" dirty="0"/>
              <a:t>g</a:t>
            </a:r>
            <a:r>
              <a:rPr sz="1000" spc="15" dirty="0"/>
              <a:t> </a:t>
            </a:r>
            <a:r>
              <a:rPr sz="1000" spc="-45" dirty="0"/>
              <a:t>n</a:t>
            </a:r>
            <a:r>
              <a:rPr sz="1000" spc="-85" dirty="0"/>
              <a:t>e</a:t>
            </a:r>
            <a:r>
              <a:rPr sz="1000" spc="-70" dirty="0"/>
              <a:t>w</a:t>
            </a:r>
            <a:r>
              <a:rPr sz="1000" spc="15" dirty="0"/>
              <a:t> </a:t>
            </a:r>
            <a:r>
              <a:rPr sz="1000" spc="20" dirty="0"/>
              <a:t>t</a:t>
            </a:r>
            <a:r>
              <a:rPr sz="1000" spc="-50" dirty="0"/>
              <a:t>a</a:t>
            </a:r>
            <a:r>
              <a:rPr sz="1000" spc="-60" dirty="0"/>
              <a:t>gs</a:t>
            </a:r>
            <a:r>
              <a:rPr sz="1000" spc="-30" dirty="0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/>
              <a:t>A</a:t>
            </a:r>
            <a:r>
              <a:rPr sz="1000" spc="-45" dirty="0"/>
              <a:t>n</a:t>
            </a:r>
            <a:r>
              <a:rPr sz="1000" spc="-50" dirty="0"/>
              <a:t>gu</a:t>
            </a:r>
            <a:r>
              <a:rPr sz="1000" spc="5" dirty="0"/>
              <a:t>l</a:t>
            </a:r>
            <a:r>
              <a:rPr sz="1000" spc="-80" dirty="0"/>
              <a:t>a</a:t>
            </a:r>
            <a:r>
              <a:rPr sz="1000" spc="-25" dirty="0"/>
              <a:t>r</a:t>
            </a:r>
            <a:r>
              <a:rPr sz="1000" spc="15" dirty="0"/>
              <a:t> </a:t>
            </a:r>
            <a:r>
              <a:rPr sz="1000" spc="5" dirty="0"/>
              <a:t>i</a:t>
            </a:r>
            <a:r>
              <a:rPr sz="1000" spc="-70" dirty="0"/>
              <a:t>s</a:t>
            </a:r>
            <a:r>
              <a:rPr sz="1000" spc="20" dirty="0"/>
              <a:t> 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20" dirty="0"/>
              <a:t>f</a:t>
            </a:r>
            <a:r>
              <a:rPr sz="1000" spc="-45" dirty="0"/>
              <a:t>u</a:t>
            </a:r>
            <a:r>
              <a:rPr sz="1000" spc="20" dirty="0"/>
              <a:t>t</a:t>
            </a:r>
            <a:r>
              <a:rPr sz="1000" spc="-45" dirty="0"/>
              <a:t>u</a:t>
            </a:r>
            <a:r>
              <a:rPr sz="1000" spc="-25" dirty="0"/>
              <a:t>r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35" dirty="0"/>
              <a:t>of</a:t>
            </a:r>
            <a:r>
              <a:rPr sz="1000" spc="20" dirty="0"/>
              <a:t> t</a:t>
            </a:r>
            <a:r>
              <a:rPr sz="1000" spc="-45" dirty="0"/>
              <a:t>h</a:t>
            </a:r>
            <a:r>
              <a:rPr sz="1000" spc="-85" dirty="0"/>
              <a:t>e</a:t>
            </a:r>
            <a:r>
              <a:rPr sz="1000" spc="15" dirty="0"/>
              <a:t> </a:t>
            </a:r>
            <a:r>
              <a:rPr sz="1000" spc="-100" dirty="0"/>
              <a:t>w</a:t>
            </a:r>
            <a:r>
              <a:rPr sz="1000" spc="-85" dirty="0"/>
              <a:t>e</a:t>
            </a:r>
            <a:r>
              <a:rPr sz="1000" spc="-45" dirty="0"/>
              <a:t>b</a:t>
            </a:r>
            <a:r>
              <a:rPr sz="1000" spc="-20" dirty="0"/>
              <a:t>!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7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135852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1309713"/>
            <a:ext cx="14357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8755" algn="ctr">
              <a:lnSpc>
                <a:spcPct val="100000"/>
              </a:lnSpc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gu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rc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100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latin typeface="Tahoma"/>
                <a:cs typeface="Tahoma"/>
              </a:rPr>
              <a:t>T</a:t>
            </a:r>
            <a:r>
              <a:rPr sz="1000" spc="-100" dirty="0">
                <a:latin typeface="Tahoma"/>
                <a:cs typeface="Tahoma"/>
              </a:rPr>
              <a:t>w</a:t>
            </a:r>
            <a:r>
              <a:rPr sz="1000" spc="-50" dirty="0">
                <a:latin typeface="Tahoma"/>
                <a:cs typeface="Tahoma"/>
              </a:rPr>
              <a:t>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W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B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10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15" dirty="0">
                <a:latin typeface="Tahoma"/>
                <a:cs typeface="Tahoma"/>
              </a:rPr>
              <a:t>k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60" dirty="0">
                <a:latin typeface="Tahoma"/>
                <a:cs typeface="Tahoma"/>
              </a:rPr>
              <a:t>g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40" dirty="0">
                <a:latin typeface="Tahoma"/>
                <a:cs typeface="Tahoma"/>
              </a:rPr>
              <a:t>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nd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5" dirty="0">
                <a:latin typeface="Tahoma"/>
                <a:cs typeface="Tahoma"/>
              </a:rPr>
              <a:t>I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j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50" dirty="0">
                <a:latin typeface="Tahoma"/>
                <a:cs typeface="Tahoma"/>
              </a:rPr>
              <a:t>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8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7940" y="350126"/>
                </a:lnTo>
                <a:lnTo>
                  <a:pt x="4607940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325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281094" y="817256"/>
            <a:ext cx="65258" cy="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5" y="768451"/>
            <a:ext cx="124015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gu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C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-20" dirty="0">
                <a:latin typeface="Tahoma"/>
                <a:cs typeface="Tahoma"/>
              </a:rPr>
              <a:t>p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ahoma"/>
                <a:cs typeface="Tahoma"/>
              </a:rPr>
              <a:t>C</a:t>
            </a:r>
            <a:r>
              <a:rPr sz="1000" spc="-50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20" dirty="0">
                <a:latin typeface="Tahoma"/>
                <a:cs typeface="Tahoma"/>
              </a:rPr>
              <a:t>ol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65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ws</a:t>
            </a:r>
            <a:r>
              <a:rPr sz="1000" spc="70" dirty="0">
                <a:latin typeface="Tahoma"/>
                <a:cs typeface="Tahoma"/>
              </a:rPr>
              <a:t>/D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20" dirty="0">
                <a:latin typeface="Tahoma"/>
                <a:cs typeface="Tahoma"/>
              </a:rPr>
              <a:t>t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9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ahoma"/>
                <a:cs typeface="Tahoma"/>
              </a:rPr>
              <a:t>S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7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082" y="1682166"/>
            <a:ext cx="4149852" cy="1061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65" dirty="0"/>
              <a:t>9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1822</Words>
  <Application>Microsoft Office PowerPoint</Application>
  <PresentationFormat>Custom</PresentationFormat>
  <Paragraphs>285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Lucida Sans Unicode</vt:lpstr>
      <vt:lpstr>MS Gothic</vt:lpstr>
      <vt:lpstr>Tahoma</vt:lpstr>
      <vt:lpstr>Times New Roman</vt:lpstr>
      <vt:lpstr>Office Theme</vt:lpstr>
      <vt:lpstr>PowerPoint Presentation</vt:lpstr>
      <vt:lpstr>Live Demo</vt:lpstr>
      <vt:lpstr>Live Demo</vt:lpstr>
      <vt:lpstr>Live Demo</vt:lpstr>
      <vt:lpstr>Agenda</vt:lpstr>
      <vt:lpstr>Introduction</vt:lpstr>
      <vt:lpstr>Introduction</vt:lpstr>
      <vt:lpstr>Introduction</vt:lpstr>
      <vt:lpstr>Introduction</vt:lpstr>
      <vt:lpstr>Introduction</vt:lpstr>
      <vt:lpstr>Controllers and Models</vt:lpstr>
      <vt:lpstr>Controllers and Models</vt:lpstr>
      <vt:lpstr>Controllers and Models</vt:lpstr>
      <vt:lpstr>Controllers and Models</vt:lpstr>
      <vt:lpstr>Controllers and Models</vt:lpstr>
      <vt:lpstr>Controllers and Models</vt:lpstr>
      <vt:lpstr>Controllers and Models</vt:lpstr>
      <vt:lpstr>Directives and Views</vt:lpstr>
      <vt:lpstr>Directives and Views</vt:lpstr>
      <vt:lpstr>Directives and Views</vt:lpstr>
      <vt:lpstr>Directives and Views</vt:lpstr>
      <vt:lpstr>Directives and Views</vt:lpstr>
      <vt:lpstr>Directives and Views</vt:lpstr>
      <vt:lpstr>Directives and Views</vt:lpstr>
      <vt:lpstr>Directives and Views</vt:lpstr>
      <vt:lpstr>Directives and Views</vt:lpstr>
      <vt:lpstr>Directives and Views</vt:lpstr>
      <vt:lpstr>Directives and Views</vt:lpstr>
      <vt:lpstr>Services</vt:lpstr>
      <vt:lpstr>Services</vt:lpstr>
      <vt:lpstr>Services</vt:lpstr>
      <vt:lpstr>Services</vt:lpstr>
      <vt:lpstr>Services</vt:lpstr>
      <vt:lpstr>Routing</vt:lpstr>
      <vt:lpstr>Modules</vt:lpstr>
      <vt:lpstr>Modules</vt:lpstr>
      <vt:lpstr>Clean Code</vt:lpstr>
      <vt:lpstr>Clean Code</vt:lpstr>
      <vt:lpstr>Testing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Sirma Gjorgievska</cp:lastModifiedBy>
  <cp:revision>1</cp:revision>
  <dcterms:created xsi:type="dcterms:W3CDTF">2015-09-06T20:37:18Z</dcterms:created>
  <dcterms:modified xsi:type="dcterms:W3CDTF">2015-09-06T18:39:30Z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2015-09-06T00:00:00Z</vt:filetime>
  </property>
  <property fmtid="{D5CDD505-2E9C-101B-9397-08002B2CF9AE}" pid="3" name="LastSaved">
    <vt:filetime>2015-09-06T00:00:00Z</vt:filetime>
  </property>
</Properties>
</file>