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59" r:id="rId6"/>
    <p:sldId id="373" r:id="rId7"/>
    <p:sldId id="374" r:id="rId8"/>
    <p:sldId id="382" r:id="rId9"/>
    <p:sldId id="365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388" autoAdjust="0"/>
  </p:normalViewPr>
  <p:slideViewPr>
    <p:cSldViewPr snapToGrid="0" snapToObjects="1" showGuides="1">
      <p:cViewPr varScale="1">
        <p:scale>
          <a:sx n="55" d="100"/>
          <a:sy n="55" d="100"/>
        </p:scale>
        <p:origin x="758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 err="1"/>
              <a:t>Javaee</a:t>
            </a:r>
            <a:r>
              <a:rPr lang="en-US" dirty="0"/>
              <a:t> assessment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Code demo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91717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704109"/>
            <a:ext cx="11562303" cy="4168371"/>
          </a:xfrm>
        </p:spPr>
        <p:txBody>
          <a:bodyPr/>
          <a:lstStyle/>
          <a:p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-based application that integrates with a mongo database, utilizes REST endpoints, and employs containerization for deployment.</a:t>
            </a: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Pre-requisites :</a:t>
            </a: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cap="none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Java 11 or higher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cap="none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cap="none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cap="none" dirty="0" err="1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1800" cap="none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compass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cap="none" dirty="0" err="1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Intelij</a:t>
            </a:r>
            <a:r>
              <a:rPr lang="en-US" sz="1800" cap="none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 any ide of your choice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Architecture diagram 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EE7AEACC-3197-E72D-46EB-B2427CEE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317107"/>
            <a:ext cx="11984854" cy="64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PRESENTATION OF THE CODE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{3B7ED0BF-CEBE-46CB-A93E-648B2AC87BFF}tf11936837_win32</Template>
  <TotalTime>0</TotalTime>
  <Words>71</Words>
  <Application>Microsoft Office PowerPoint</Application>
  <PresentationFormat>Widescreen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Biome</vt:lpstr>
      <vt:lpstr>Calibri</vt:lpstr>
      <vt:lpstr>Custom</vt:lpstr>
      <vt:lpstr>Javaee assessment</vt:lpstr>
      <vt:lpstr>Topics</vt:lpstr>
      <vt:lpstr>Introduction</vt:lpstr>
      <vt:lpstr>Architecture diagram </vt:lpstr>
      <vt:lpstr>PowerPoint Presentation</vt:lpstr>
      <vt:lpstr>DEMO</vt:lpstr>
      <vt:lpstr>Q&amp;A</vt:lpstr>
    </vt:vector>
  </TitlesOfParts>
  <Company>FirstRand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 assessment</dc:title>
  <dc:creator>Maluleka, Joshua</dc:creator>
  <cp:lastModifiedBy>Maluleka, Joshua</cp:lastModifiedBy>
  <cp:revision>1</cp:revision>
  <dcterms:created xsi:type="dcterms:W3CDTF">2024-10-10T08:54:53Z</dcterms:created>
  <dcterms:modified xsi:type="dcterms:W3CDTF">2024-10-10T10:12:29Z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16eec4e-c7b8-491d-b7d8-90a69632743d_Enabled">
    <vt:lpwstr>true</vt:lpwstr>
  </property>
  <property fmtid="{D5CDD505-2E9C-101B-9397-08002B2CF9AE}" pid="4" name="MSIP_Label_216eec4e-c7b8-491d-b7d8-90a69632743d_SetDate">
    <vt:lpwstr>2024-10-10T10:11:42Z</vt:lpwstr>
  </property>
  <property fmtid="{D5CDD505-2E9C-101B-9397-08002B2CF9AE}" pid="5" name="MSIP_Label_216eec4e-c7b8-491d-b7d8-90a69632743d_Method">
    <vt:lpwstr>Standard</vt:lpwstr>
  </property>
  <property fmtid="{D5CDD505-2E9C-101B-9397-08002B2CF9AE}" pid="6" name="MSIP_Label_216eec4e-c7b8-491d-b7d8-90a69632743d_Name">
    <vt:lpwstr>216eec4e-c7b8-491d-b7d8-90a69632743d</vt:lpwstr>
  </property>
  <property fmtid="{D5CDD505-2E9C-101B-9397-08002B2CF9AE}" pid="7" name="MSIP_Label_216eec4e-c7b8-491d-b7d8-90a69632743d_SiteId">
    <vt:lpwstr>4032514a-830a-4f20-9539-81bbc35b3cd9</vt:lpwstr>
  </property>
  <property fmtid="{D5CDD505-2E9C-101B-9397-08002B2CF9AE}" pid="8" name="MSIP_Label_216eec4e-c7b8-491d-b7d8-90a69632743d_ActionId">
    <vt:lpwstr>3acaba69-b8a2-4ad1-854e-e67af2038456</vt:lpwstr>
  </property>
  <property fmtid="{D5CDD505-2E9C-101B-9397-08002B2CF9AE}" pid="9" name="MSIP_Label_216eec4e-c7b8-491d-b7d8-90a69632743d_ContentBits">
    <vt:lpwstr>0</vt:lpwstr>
  </property>
</Properties>
</file>