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1EB889-7BCE-4184-A9BA-81FC0F322F5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svg" /><Relationship Id="rId1" Type="http://schemas.openxmlformats.org/officeDocument/2006/relationships/image" Target="../media/image5.png" /><Relationship Id="rId6" Type="http://schemas.openxmlformats.org/officeDocument/2006/relationships/image" Target="../media/image10.svg" /><Relationship Id="rId5" Type="http://schemas.openxmlformats.org/officeDocument/2006/relationships/image" Target="../media/image9.png" /><Relationship Id="rId4" Type="http://schemas.openxmlformats.org/officeDocument/2006/relationships/image" Target="../media/image8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svg" /><Relationship Id="rId1" Type="http://schemas.openxmlformats.org/officeDocument/2006/relationships/image" Target="../media/image5.png" /><Relationship Id="rId6" Type="http://schemas.openxmlformats.org/officeDocument/2006/relationships/image" Target="../media/image10.svg" /><Relationship Id="rId5" Type="http://schemas.openxmlformats.org/officeDocument/2006/relationships/image" Target="../media/image9.png" /><Relationship Id="rId4" Type="http://schemas.openxmlformats.org/officeDocument/2006/relationships/image" Target="../media/image8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AE328-1DF4-40DD-BEE0-EDD2F717DA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0EAADD-0AFE-49AE-B5AE-0BF6965E3388}">
      <dgm:prSet/>
      <dgm:spPr/>
      <dgm:t>
        <a:bodyPr/>
        <a:lstStyle/>
        <a:p>
          <a:r>
            <a:rPr lang="en-US"/>
            <a:t>Used SentenceTransformer (all-MiniLM-L6-v2)</a:t>
          </a:r>
        </a:p>
      </dgm:t>
    </dgm:pt>
    <dgm:pt modelId="{7BF5D8B0-4519-4C70-AD24-6A0A4F2E651E}" type="parTrans" cxnId="{2642123E-1296-428C-8796-4159941E00D1}">
      <dgm:prSet/>
      <dgm:spPr/>
      <dgm:t>
        <a:bodyPr/>
        <a:lstStyle/>
        <a:p>
          <a:endParaRPr lang="en-US"/>
        </a:p>
      </dgm:t>
    </dgm:pt>
    <dgm:pt modelId="{652DD9D6-BE96-4ED1-8EF2-4DA2104E1F2B}" type="sibTrans" cxnId="{2642123E-1296-428C-8796-4159941E00D1}">
      <dgm:prSet/>
      <dgm:spPr/>
      <dgm:t>
        <a:bodyPr/>
        <a:lstStyle/>
        <a:p>
          <a:endParaRPr lang="en-US"/>
        </a:p>
      </dgm:t>
    </dgm:pt>
    <dgm:pt modelId="{027BE2E9-CD60-4B64-A3E2-B25F70A7F4CA}">
      <dgm:prSet/>
      <dgm:spPr/>
      <dgm:t>
        <a:bodyPr/>
        <a:lstStyle/>
        <a:p>
          <a:r>
            <a:rPr lang="en-US"/>
            <a:t>Created ChromaDB vector database</a:t>
          </a:r>
        </a:p>
      </dgm:t>
    </dgm:pt>
    <dgm:pt modelId="{03BD19EB-1D83-4B3C-9BC8-223EA9B96A1E}" type="parTrans" cxnId="{A44463FE-5F1B-4DF9-BC76-3E102439BE24}">
      <dgm:prSet/>
      <dgm:spPr/>
      <dgm:t>
        <a:bodyPr/>
        <a:lstStyle/>
        <a:p>
          <a:endParaRPr lang="en-US"/>
        </a:p>
      </dgm:t>
    </dgm:pt>
    <dgm:pt modelId="{CE72519D-39A3-48AC-ADBB-9CF8EB2B97FC}" type="sibTrans" cxnId="{A44463FE-5F1B-4DF9-BC76-3E102439BE24}">
      <dgm:prSet/>
      <dgm:spPr/>
      <dgm:t>
        <a:bodyPr/>
        <a:lstStyle/>
        <a:p>
          <a:endParaRPr lang="en-US"/>
        </a:p>
      </dgm:t>
    </dgm:pt>
    <dgm:pt modelId="{1AE84DD0-EDFB-47EF-8D38-F752B4177C4E}">
      <dgm:prSet/>
      <dgm:spPr/>
      <dgm:t>
        <a:bodyPr/>
        <a:lstStyle/>
        <a:p>
          <a:r>
            <a:rPr lang="en-US"/>
            <a:t>Enabled semantic similarity search</a:t>
          </a:r>
        </a:p>
      </dgm:t>
    </dgm:pt>
    <dgm:pt modelId="{E8CAFD04-E3EA-4B2A-B9C7-51313886FA5B}" type="parTrans" cxnId="{16825C8F-350D-42B5-AAC2-56E512D06385}">
      <dgm:prSet/>
      <dgm:spPr/>
      <dgm:t>
        <a:bodyPr/>
        <a:lstStyle/>
        <a:p>
          <a:endParaRPr lang="en-US"/>
        </a:p>
      </dgm:t>
    </dgm:pt>
    <dgm:pt modelId="{3C5E243B-2752-4C14-8D77-7ED921B975F0}" type="sibTrans" cxnId="{16825C8F-350D-42B5-AAC2-56E512D06385}">
      <dgm:prSet/>
      <dgm:spPr/>
      <dgm:t>
        <a:bodyPr/>
        <a:lstStyle/>
        <a:p>
          <a:endParaRPr lang="en-US"/>
        </a:p>
      </dgm:t>
    </dgm:pt>
    <dgm:pt modelId="{897807F0-8A93-40D5-8184-2C3ECDFCD49C}" type="pres">
      <dgm:prSet presAssocID="{3EAAE328-1DF4-40DD-BEE0-EDD2F717DAFF}" presName="root" presStyleCnt="0">
        <dgm:presLayoutVars>
          <dgm:dir/>
          <dgm:resizeHandles val="exact"/>
        </dgm:presLayoutVars>
      </dgm:prSet>
      <dgm:spPr/>
    </dgm:pt>
    <dgm:pt modelId="{19920D3B-DD74-410C-BCCD-A75776F1C195}" type="pres">
      <dgm:prSet presAssocID="{8A0EAADD-0AFE-49AE-B5AE-0BF6965E3388}" presName="compNode" presStyleCnt="0"/>
      <dgm:spPr/>
    </dgm:pt>
    <dgm:pt modelId="{5C5D87BE-7DED-4717-82E3-D7AA0EC9125B}" type="pres">
      <dgm:prSet presAssocID="{8A0EAADD-0AFE-49AE-B5AE-0BF6965E33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 bolt"/>
        </a:ext>
      </dgm:extLst>
    </dgm:pt>
    <dgm:pt modelId="{6A6CA77C-02FC-488A-948E-6BF3CFC36F7C}" type="pres">
      <dgm:prSet presAssocID="{8A0EAADD-0AFE-49AE-B5AE-0BF6965E3388}" presName="spaceRect" presStyleCnt="0"/>
      <dgm:spPr/>
    </dgm:pt>
    <dgm:pt modelId="{E7C8E6DB-4B90-4213-AE25-31C982347303}" type="pres">
      <dgm:prSet presAssocID="{8A0EAADD-0AFE-49AE-B5AE-0BF6965E3388}" presName="textRect" presStyleLbl="revTx" presStyleIdx="0" presStyleCnt="3">
        <dgm:presLayoutVars>
          <dgm:chMax val="1"/>
          <dgm:chPref val="1"/>
        </dgm:presLayoutVars>
      </dgm:prSet>
      <dgm:spPr/>
    </dgm:pt>
    <dgm:pt modelId="{E0AC71E0-A452-4525-BAB4-8BFF138C98CA}" type="pres">
      <dgm:prSet presAssocID="{652DD9D6-BE96-4ED1-8EF2-4DA2104E1F2B}" presName="sibTrans" presStyleCnt="0"/>
      <dgm:spPr/>
    </dgm:pt>
    <dgm:pt modelId="{7B43FABD-EBB6-49DC-AE7C-F24564B57DF1}" type="pres">
      <dgm:prSet presAssocID="{027BE2E9-CD60-4B64-A3E2-B25F70A7F4CA}" presName="compNode" presStyleCnt="0"/>
      <dgm:spPr/>
    </dgm:pt>
    <dgm:pt modelId="{05FDB805-F665-4B50-9C35-E7E2DF9DE3F8}" type="pres">
      <dgm:prSet presAssocID="{027BE2E9-CD60-4B64-A3E2-B25F70A7F4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3E33823-C5A4-415C-8771-5848B9DE41F7}" type="pres">
      <dgm:prSet presAssocID="{027BE2E9-CD60-4B64-A3E2-B25F70A7F4CA}" presName="spaceRect" presStyleCnt="0"/>
      <dgm:spPr/>
    </dgm:pt>
    <dgm:pt modelId="{7B8946F1-EB74-4110-A30E-B454E2911B0C}" type="pres">
      <dgm:prSet presAssocID="{027BE2E9-CD60-4B64-A3E2-B25F70A7F4CA}" presName="textRect" presStyleLbl="revTx" presStyleIdx="1" presStyleCnt="3">
        <dgm:presLayoutVars>
          <dgm:chMax val="1"/>
          <dgm:chPref val="1"/>
        </dgm:presLayoutVars>
      </dgm:prSet>
      <dgm:spPr/>
    </dgm:pt>
    <dgm:pt modelId="{19FBB0ED-B049-4703-B285-033BFC934670}" type="pres">
      <dgm:prSet presAssocID="{CE72519D-39A3-48AC-ADBB-9CF8EB2B97FC}" presName="sibTrans" presStyleCnt="0"/>
      <dgm:spPr/>
    </dgm:pt>
    <dgm:pt modelId="{9F08D521-0A43-43E2-BFA2-016D0FB7E5CC}" type="pres">
      <dgm:prSet presAssocID="{1AE84DD0-EDFB-47EF-8D38-F752B4177C4E}" presName="compNode" presStyleCnt="0"/>
      <dgm:spPr/>
    </dgm:pt>
    <dgm:pt modelId="{839F35E7-D610-42CC-AAE4-8CC75DF19DC3}" type="pres">
      <dgm:prSet presAssocID="{1AE84DD0-EDFB-47EF-8D38-F752B4177C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7B23144-DC52-4431-B220-027F5DD63B56}" type="pres">
      <dgm:prSet presAssocID="{1AE84DD0-EDFB-47EF-8D38-F752B4177C4E}" presName="spaceRect" presStyleCnt="0"/>
      <dgm:spPr/>
    </dgm:pt>
    <dgm:pt modelId="{CCDCEAB5-5F4A-4080-AD6C-78E9DEBF4483}" type="pres">
      <dgm:prSet presAssocID="{1AE84DD0-EDFB-47EF-8D38-F752B4177C4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91070A-2C19-4214-BC92-97E6C0C719E0}" type="presOf" srcId="{027BE2E9-CD60-4B64-A3E2-B25F70A7F4CA}" destId="{7B8946F1-EB74-4110-A30E-B454E2911B0C}" srcOrd="0" destOrd="0" presId="urn:microsoft.com/office/officeart/2018/2/layout/IconLabelList"/>
    <dgm:cxn modelId="{1A15DB1D-9311-4C74-A5F2-B6F48AE3C1D2}" type="presOf" srcId="{8A0EAADD-0AFE-49AE-B5AE-0BF6965E3388}" destId="{E7C8E6DB-4B90-4213-AE25-31C982347303}" srcOrd="0" destOrd="0" presId="urn:microsoft.com/office/officeart/2018/2/layout/IconLabelList"/>
    <dgm:cxn modelId="{2642123E-1296-428C-8796-4159941E00D1}" srcId="{3EAAE328-1DF4-40DD-BEE0-EDD2F717DAFF}" destId="{8A0EAADD-0AFE-49AE-B5AE-0BF6965E3388}" srcOrd="0" destOrd="0" parTransId="{7BF5D8B0-4519-4C70-AD24-6A0A4F2E651E}" sibTransId="{652DD9D6-BE96-4ED1-8EF2-4DA2104E1F2B}"/>
    <dgm:cxn modelId="{BCC4C04C-FBF7-4758-8B81-97B3E5758CA6}" type="presOf" srcId="{1AE84DD0-EDFB-47EF-8D38-F752B4177C4E}" destId="{CCDCEAB5-5F4A-4080-AD6C-78E9DEBF4483}" srcOrd="0" destOrd="0" presId="urn:microsoft.com/office/officeart/2018/2/layout/IconLabelList"/>
    <dgm:cxn modelId="{16825C8F-350D-42B5-AAC2-56E512D06385}" srcId="{3EAAE328-1DF4-40DD-BEE0-EDD2F717DAFF}" destId="{1AE84DD0-EDFB-47EF-8D38-F752B4177C4E}" srcOrd="2" destOrd="0" parTransId="{E8CAFD04-E3EA-4B2A-B9C7-51313886FA5B}" sibTransId="{3C5E243B-2752-4C14-8D77-7ED921B975F0}"/>
    <dgm:cxn modelId="{4371F1D0-13BD-4FD7-A780-5FBCB52F5F8B}" type="presOf" srcId="{3EAAE328-1DF4-40DD-BEE0-EDD2F717DAFF}" destId="{897807F0-8A93-40D5-8184-2C3ECDFCD49C}" srcOrd="0" destOrd="0" presId="urn:microsoft.com/office/officeart/2018/2/layout/IconLabelList"/>
    <dgm:cxn modelId="{A44463FE-5F1B-4DF9-BC76-3E102439BE24}" srcId="{3EAAE328-1DF4-40DD-BEE0-EDD2F717DAFF}" destId="{027BE2E9-CD60-4B64-A3E2-B25F70A7F4CA}" srcOrd="1" destOrd="0" parTransId="{03BD19EB-1D83-4B3C-9BC8-223EA9B96A1E}" sibTransId="{CE72519D-39A3-48AC-ADBB-9CF8EB2B97FC}"/>
    <dgm:cxn modelId="{27C027FF-3BBB-444A-B25F-E826606A03DE}" type="presParOf" srcId="{897807F0-8A93-40D5-8184-2C3ECDFCD49C}" destId="{19920D3B-DD74-410C-BCCD-A75776F1C195}" srcOrd="0" destOrd="0" presId="urn:microsoft.com/office/officeart/2018/2/layout/IconLabelList"/>
    <dgm:cxn modelId="{7D42F109-3E1F-4ACD-8D6D-224B28ABA705}" type="presParOf" srcId="{19920D3B-DD74-410C-BCCD-A75776F1C195}" destId="{5C5D87BE-7DED-4717-82E3-D7AA0EC9125B}" srcOrd="0" destOrd="0" presId="urn:microsoft.com/office/officeart/2018/2/layout/IconLabelList"/>
    <dgm:cxn modelId="{799297FC-214A-4D23-871A-7E579E04DBAC}" type="presParOf" srcId="{19920D3B-DD74-410C-BCCD-A75776F1C195}" destId="{6A6CA77C-02FC-488A-948E-6BF3CFC36F7C}" srcOrd="1" destOrd="0" presId="urn:microsoft.com/office/officeart/2018/2/layout/IconLabelList"/>
    <dgm:cxn modelId="{52E89444-83D8-43FB-9264-44F006DE6072}" type="presParOf" srcId="{19920D3B-DD74-410C-BCCD-A75776F1C195}" destId="{E7C8E6DB-4B90-4213-AE25-31C982347303}" srcOrd="2" destOrd="0" presId="urn:microsoft.com/office/officeart/2018/2/layout/IconLabelList"/>
    <dgm:cxn modelId="{CC27C64B-7558-4418-A52C-7E6F9747DE57}" type="presParOf" srcId="{897807F0-8A93-40D5-8184-2C3ECDFCD49C}" destId="{E0AC71E0-A452-4525-BAB4-8BFF138C98CA}" srcOrd="1" destOrd="0" presId="urn:microsoft.com/office/officeart/2018/2/layout/IconLabelList"/>
    <dgm:cxn modelId="{FF06741B-3BC8-419A-A93B-AD63D4000122}" type="presParOf" srcId="{897807F0-8A93-40D5-8184-2C3ECDFCD49C}" destId="{7B43FABD-EBB6-49DC-AE7C-F24564B57DF1}" srcOrd="2" destOrd="0" presId="urn:microsoft.com/office/officeart/2018/2/layout/IconLabelList"/>
    <dgm:cxn modelId="{B0A985B8-FC00-4B15-BC1F-ABDD064E9CF2}" type="presParOf" srcId="{7B43FABD-EBB6-49DC-AE7C-F24564B57DF1}" destId="{05FDB805-F665-4B50-9C35-E7E2DF9DE3F8}" srcOrd="0" destOrd="0" presId="urn:microsoft.com/office/officeart/2018/2/layout/IconLabelList"/>
    <dgm:cxn modelId="{10A755B2-F52B-40D5-9D07-A6AAD7C18F28}" type="presParOf" srcId="{7B43FABD-EBB6-49DC-AE7C-F24564B57DF1}" destId="{C3E33823-C5A4-415C-8771-5848B9DE41F7}" srcOrd="1" destOrd="0" presId="urn:microsoft.com/office/officeart/2018/2/layout/IconLabelList"/>
    <dgm:cxn modelId="{8669B2C4-C7E4-4208-A838-F51F371E8F2B}" type="presParOf" srcId="{7B43FABD-EBB6-49DC-AE7C-F24564B57DF1}" destId="{7B8946F1-EB74-4110-A30E-B454E2911B0C}" srcOrd="2" destOrd="0" presId="urn:microsoft.com/office/officeart/2018/2/layout/IconLabelList"/>
    <dgm:cxn modelId="{7A2F9762-B939-4E20-92F7-A19B17A6889E}" type="presParOf" srcId="{897807F0-8A93-40D5-8184-2C3ECDFCD49C}" destId="{19FBB0ED-B049-4703-B285-033BFC934670}" srcOrd="3" destOrd="0" presId="urn:microsoft.com/office/officeart/2018/2/layout/IconLabelList"/>
    <dgm:cxn modelId="{D79B6354-A525-4437-B609-7C1B68C8CD5D}" type="presParOf" srcId="{897807F0-8A93-40D5-8184-2C3ECDFCD49C}" destId="{9F08D521-0A43-43E2-BFA2-016D0FB7E5CC}" srcOrd="4" destOrd="0" presId="urn:microsoft.com/office/officeart/2018/2/layout/IconLabelList"/>
    <dgm:cxn modelId="{03E8B3BA-3686-43BA-955E-4BDD214FB975}" type="presParOf" srcId="{9F08D521-0A43-43E2-BFA2-016D0FB7E5CC}" destId="{839F35E7-D610-42CC-AAE4-8CC75DF19DC3}" srcOrd="0" destOrd="0" presId="urn:microsoft.com/office/officeart/2018/2/layout/IconLabelList"/>
    <dgm:cxn modelId="{A19882CF-05F6-4849-9A97-7495AD589357}" type="presParOf" srcId="{9F08D521-0A43-43E2-BFA2-016D0FB7E5CC}" destId="{17B23144-DC52-4431-B220-027F5DD63B56}" srcOrd="1" destOrd="0" presId="urn:microsoft.com/office/officeart/2018/2/layout/IconLabelList"/>
    <dgm:cxn modelId="{078ACF5F-E9D3-4C02-BB08-676A071C8123}" type="presParOf" srcId="{9F08D521-0A43-43E2-BFA2-016D0FB7E5CC}" destId="{CCDCEAB5-5F4A-4080-AD6C-78E9DEBF44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D87BE-7DED-4717-82E3-D7AA0EC9125B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8E6DB-4B90-4213-AE25-31C982347303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Used SentenceTransformer (all-MiniLM-L6-v2)</a:t>
          </a:r>
        </a:p>
      </dsp:txBody>
      <dsp:txXfrm>
        <a:off x="378109" y="2068861"/>
        <a:ext cx="2872305" cy="720000"/>
      </dsp:txXfrm>
    </dsp:sp>
    <dsp:sp modelId="{05FDB805-F665-4B50-9C35-E7E2DF9DE3F8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946F1-EB74-4110-A30E-B454E2911B0C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Created ChromaDB vector database</a:t>
          </a:r>
        </a:p>
      </dsp:txBody>
      <dsp:txXfrm>
        <a:off x="3753067" y="2068861"/>
        <a:ext cx="2872305" cy="720000"/>
      </dsp:txXfrm>
    </dsp:sp>
    <dsp:sp modelId="{839F35E7-D610-42CC-AAE4-8CC75DF19DC3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CEAB5-5F4A-4080-AD6C-78E9DEBF4483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Enabled semantic similarity search</a:t>
          </a:r>
        </a:p>
      </dsp:txBody>
      <dsp:txXfrm>
        <a:off x="7128025" y="2068861"/>
        <a:ext cx="287230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600">
                <a:ea typeface="+mj-lt"/>
                <a:cs typeface="+mj-lt"/>
              </a:rPr>
              <a:t>Python Learning Assistant for Children</a:t>
            </a:r>
            <a:endParaRPr lang="en-US" sz="4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ython for Kids (Ages 6-16)| Learn to Code Like a Pro">
            <a:extLst>
              <a:ext uri="{FF2B5EF4-FFF2-40B4-BE49-F238E27FC236}">
                <a16:creationId xmlns:a16="http://schemas.microsoft.com/office/drawing/2014/main" id="{67D593A2-448D-0DAC-7F91-F971DBF1D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399743"/>
            <a:ext cx="5536001" cy="39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525474-669B-75D4-8D4E-A973654FF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69CBC-B58B-3099-9E5C-6EFEE60B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07105E-768A-50C0-3DF1-020C9BC0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448277"/>
            <a:ext cx="7608304" cy="403240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1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B679F9-7A02-7807-C7A1-94D58D24D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833B1-DB00-16F6-CFC1-E83744F1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C61151-225F-1FAD-9716-D251B4C8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448277"/>
            <a:ext cx="7608304" cy="403240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4EA39-DDCD-41C8-370A-A166658A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Team Members</a:t>
            </a:r>
            <a:endParaRPr lang="en-US" sz="480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09A7FC-50A8-65F7-D99F-FEB69730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Aya AbdElmoniem Mohamed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Doaa Samir El-Sayed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Ahmed Mostafa </a:t>
            </a:r>
            <a:r>
              <a:rPr lang="en-US" sz="2400" dirty="0" err="1">
                <a:ea typeface="+mn-lt"/>
                <a:cs typeface="+mn-lt"/>
              </a:rPr>
              <a:t>AbdEl</a:t>
            </a:r>
            <a:r>
              <a:rPr lang="en-US" sz="2400" dirty="0">
                <a:ea typeface="+mn-lt"/>
                <a:cs typeface="+mn-lt"/>
              </a:rPr>
              <a:t>-Rahman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Mazen Gaber Mahmoud</a:t>
            </a:r>
            <a:endParaRPr lang="en-US" sz="2400" dirty="0"/>
          </a:p>
          <a:p>
            <a:endParaRPr lang="en-US" sz="24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70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75A0-BCD8-F710-5875-D5AA132A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Project Overview</a:t>
            </a:r>
            <a:endParaRPr lang="en-US" sz="3600"/>
          </a:p>
        </p:txBody>
      </p:sp>
      <p:pic>
        <p:nvPicPr>
          <p:cNvPr id="4" name="Picture 3" descr="The Power of RAG in AI ML: Why Retrieval Augmented Generation is the Next  Big Thing in AI | by aneesh kumar | Artificial Intelligence in Plain English">
            <a:extLst>
              <a:ext uri="{FF2B5EF4-FFF2-40B4-BE49-F238E27FC236}">
                <a16:creationId xmlns:a16="http://schemas.microsoft.com/office/drawing/2014/main" id="{B5F6E3AD-5D52-7134-D012-3FEE7924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09" b="38285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2173-C899-8019-2ED1-B6251AA5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This project develops a child-friendly Python programming assistant that explains coding concepts in simple, accessible ways for young learners aged 8-12.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It uses a Retrieval-Augmented Generation (RAG) system to provide age-appropriate explanations of Python programming concepts.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0485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F601C-7F1D-A3BE-9689-DB4E6175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Data Collection</a:t>
            </a:r>
            <a:endParaRPr lang="en-US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19F2-CEB4-6F94-ECBD-9A15077C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Sources</a:t>
            </a:r>
            <a:r>
              <a:rPr lang="en-US" sz="2000">
                <a:ea typeface="+mn-lt"/>
                <a:cs typeface="+mn-lt"/>
              </a:rPr>
              <a:t>: Programiz.com tutorials + Python documentation</a:t>
            </a:r>
            <a:endParaRPr lang="en-US" sz="2000"/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Content</a:t>
            </a:r>
            <a:r>
              <a:rPr lang="en-US" sz="2000">
                <a:ea typeface="+mn-lt"/>
                <a:cs typeface="+mn-lt"/>
              </a:rPr>
              <a:t>: 5 sources, 50,726 words</a:t>
            </a:r>
            <a:endParaRPr lang="en-US" sz="2000"/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Types</a:t>
            </a:r>
            <a:r>
              <a:rPr lang="en-US" sz="2000">
                <a:ea typeface="+mn-lt"/>
                <a:cs typeface="+mn-lt"/>
              </a:rPr>
              <a:t>: HTML pages and PDF documents</a:t>
            </a:r>
            <a:endParaRPr lang="en-US" sz="2000"/>
          </a:p>
          <a:p>
            <a:endParaRPr lang="en-US" sz="2000"/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B1943C4-4A39-D64F-7629-3F293F69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87781"/>
            <a:ext cx="5150277" cy="31071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BC9D-D583-2BF2-2943-FEC4D5CA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Text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C3C2-AF05-2A4D-1671-3EFAC5D7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Cleaning and chunking text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/>
              <a:t>1,064 text chunks created (500 words with 100-word overlap)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</p:txBody>
      </p:sp>
      <p:pic>
        <p:nvPicPr>
          <p:cNvPr id="4" name="Picture 3" descr="A grey background with white text&#10;&#10;AI-generated content may be incorrect.">
            <a:extLst>
              <a:ext uri="{FF2B5EF4-FFF2-40B4-BE49-F238E27FC236}">
                <a16:creationId xmlns:a16="http://schemas.microsoft.com/office/drawing/2014/main" id="{A2E0E3DA-13AD-FCF4-C96E-AF0EA51DA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04" y="3535341"/>
            <a:ext cx="8334767" cy="16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3E527-078A-A6E3-A74C-8E4B2889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Vector Embedding &amp; Database</a:t>
            </a:r>
            <a:endParaRPr lang="en-US" sz="4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3D9A6C-BE8C-2D5A-581F-146532EBC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45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60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E5DDD-556F-F214-6E40-7A79E56A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7B0C3F-B353-6E8D-555E-DED12BE7D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400726"/>
            <a:ext cx="7608304" cy="41275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B3DC3-3524-20F2-F04E-187E9197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hat&#10;&#10;AI-generated content may be incorrect.">
            <a:extLst>
              <a:ext uri="{FF2B5EF4-FFF2-40B4-BE49-F238E27FC236}">
                <a16:creationId xmlns:a16="http://schemas.microsoft.com/office/drawing/2014/main" id="{5940341C-C708-9C57-0FB1-C4944C34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324643"/>
            <a:ext cx="7608304" cy="42796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543C3-014F-3B84-B134-77F823A6D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CED71-DC6A-1503-637C-91E1529E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C542E32-1A75-FFF3-271D-DE11FA63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686037"/>
            <a:ext cx="7608304" cy="355688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4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Python Learning Assistant for Children</vt:lpstr>
      <vt:lpstr>Team Members</vt:lpstr>
      <vt:lpstr>Project Overview</vt:lpstr>
      <vt:lpstr>Data Collection</vt:lpstr>
      <vt:lpstr>Text Processing</vt:lpstr>
      <vt:lpstr>Vector Embedding &amp; Database</vt:lpstr>
      <vt:lpstr>Example 1</vt:lpstr>
      <vt:lpstr>Example 2</vt:lpstr>
      <vt:lpstr>Example 3</vt:lpstr>
      <vt:lpstr>Example 4</vt:lpstr>
      <vt:lpstr>Example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Learning Assistant for Children</dc:title>
  <dc:creator/>
  <cp:lastModifiedBy>AyaAbdelmonem</cp:lastModifiedBy>
  <cp:revision>138</cp:revision>
  <dcterms:created xsi:type="dcterms:W3CDTF">2025-05-02T21:45:57Z</dcterms:created>
  <dcterms:modified xsi:type="dcterms:W3CDTF">2025-05-03T23:16:33Z</dcterms:modified>
</cp:coreProperties>
</file>