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72" r:id="rId9"/>
    <p:sldId id="273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4B2404-AE27-455E-AAF6-561D3319EB0B}" v="3866" dt="2019-05-28T15:29:22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2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达 陈" userId="828d5f32fd41e1d6" providerId="LiveId" clId="{8B4B2404-AE27-455E-AAF6-561D3319EB0B}"/>
    <pc:docChg chg="undo redo custSel addSld delSld modSld modMainMaster">
      <pc:chgData name="俊达 陈" userId="828d5f32fd41e1d6" providerId="LiveId" clId="{8B4B2404-AE27-455E-AAF6-561D3319EB0B}" dt="2019-05-28T15:29:22.844" v="12934"/>
      <pc:docMkLst>
        <pc:docMk/>
      </pc:docMkLst>
      <pc:sldChg chg="modSp add">
        <pc:chgData name="俊达 陈" userId="828d5f32fd41e1d6" providerId="LiveId" clId="{8B4B2404-AE27-455E-AAF6-561D3319EB0B}" dt="2019-05-28T14:44:46.977" v="9424"/>
        <pc:sldMkLst>
          <pc:docMk/>
          <pc:sldMk cId="1894676759" sldId="256"/>
        </pc:sldMkLst>
        <pc:spChg chg="mod">
          <ac:chgData name="俊达 陈" userId="828d5f32fd41e1d6" providerId="LiveId" clId="{8B4B2404-AE27-455E-AAF6-561D3319EB0B}" dt="2019-05-28T13:12:00.080" v="127" actId="20577"/>
          <ac:spMkLst>
            <pc:docMk/>
            <pc:sldMk cId="1894676759" sldId="256"/>
            <ac:spMk id="2" creationId="{5F2B238C-1730-4912-978C-B7D6714C5316}"/>
          </ac:spMkLst>
        </pc:spChg>
        <pc:spChg chg="mod">
          <ac:chgData name="俊达 陈" userId="828d5f32fd41e1d6" providerId="LiveId" clId="{8B4B2404-AE27-455E-AAF6-561D3319EB0B}" dt="2019-05-28T14:44:46.977" v="9424"/>
          <ac:spMkLst>
            <pc:docMk/>
            <pc:sldMk cId="1894676759" sldId="256"/>
            <ac:spMk id="3" creationId="{143B1A60-E8ED-4858-A3E3-DC04AA552B83}"/>
          </ac:spMkLst>
        </pc:spChg>
      </pc:sldChg>
      <pc:sldChg chg="modSp add">
        <pc:chgData name="俊达 陈" userId="828d5f32fd41e1d6" providerId="LiveId" clId="{8B4B2404-AE27-455E-AAF6-561D3319EB0B}" dt="2019-05-28T13:15:40.540" v="855" actId="27636"/>
        <pc:sldMkLst>
          <pc:docMk/>
          <pc:sldMk cId="2654675637" sldId="257"/>
        </pc:sldMkLst>
        <pc:spChg chg="mod">
          <ac:chgData name="俊达 陈" userId="828d5f32fd41e1d6" providerId="LiveId" clId="{8B4B2404-AE27-455E-AAF6-561D3319EB0B}" dt="2019-05-28T13:12:24.900" v="213"/>
          <ac:spMkLst>
            <pc:docMk/>
            <pc:sldMk cId="2654675637" sldId="257"/>
            <ac:spMk id="2" creationId="{58C854BF-3421-4A5B-ACA6-1191BC06CC4A}"/>
          </ac:spMkLst>
        </pc:spChg>
        <pc:spChg chg="mod">
          <ac:chgData name="俊达 陈" userId="828d5f32fd41e1d6" providerId="LiveId" clId="{8B4B2404-AE27-455E-AAF6-561D3319EB0B}" dt="2019-05-28T13:15:40.540" v="855" actId="27636"/>
          <ac:spMkLst>
            <pc:docMk/>
            <pc:sldMk cId="2654675637" sldId="257"/>
            <ac:spMk id="3" creationId="{CFEC9C9B-BA35-4018-A964-7852A2C3A385}"/>
          </ac:spMkLst>
        </pc:spChg>
      </pc:sldChg>
      <pc:sldChg chg="addSp delSp modSp add">
        <pc:chgData name="俊达 陈" userId="828d5f32fd41e1d6" providerId="LiveId" clId="{8B4B2404-AE27-455E-AAF6-561D3319EB0B}" dt="2019-05-28T13:38:01.435" v="1387" actId="1076"/>
        <pc:sldMkLst>
          <pc:docMk/>
          <pc:sldMk cId="186783917" sldId="258"/>
        </pc:sldMkLst>
        <pc:spChg chg="mod">
          <ac:chgData name="俊达 陈" userId="828d5f32fd41e1d6" providerId="LiveId" clId="{8B4B2404-AE27-455E-AAF6-561D3319EB0B}" dt="2019-05-28T13:15:27.459" v="851" actId="404"/>
          <ac:spMkLst>
            <pc:docMk/>
            <pc:sldMk cId="186783917" sldId="258"/>
            <ac:spMk id="2" creationId="{46044C49-01A9-4820-BF73-9AE172903AEE}"/>
          </ac:spMkLst>
        </pc:spChg>
        <pc:spChg chg="mod">
          <ac:chgData name="俊达 陈" userId="828d5f32fd41e1d6" providerId="LiveId" clId="{8B4B2404-AE27-455E-AAF6-561D3319EB0B}" dt="2019-05-28T13:16:18.708" v="1018" actId="113"/>
          <ac:spMkLst>
            <pc:docMk/>
            <pc:sldMk cId="186783917" sldId="258"/>
            <ac:spMk id="3" creationId="{14C10605-CFAF-4B9C-A453-63100C6641DA}"/>
          </ac:spMkLst>
        </pc:spChg>
        <pc:spChg chg="add mod">
          <ac:chgData name="俊达 陈" userId="828d5f32fd41e1d6" providerId="LiveId" clId="{8B4B2404-AE27-455E-AAF6-561D3319EB0B}" dt="2019-05-28T13:37:36.857" v="1293" actId="1076"/>
          <ac:spMkLst>
            <pc:docMk/>
            <pc:sldMk cId="186783917" sldId="258"/>
            <ac:spMk id="9" creationId="{E532D233-A678-4AEE-96F7-7432DEBF5F82}"/>
          </ac:spMkLst>
        </pc:spChg>
        <pc:spChg chg="add mod">
          <ac:chgData name="俊达 陈" userId="828d5f32fd41e1d6" providerId="LiveId" clId="{8B4B2404-AE27-455E-AAF6-561D3319EB0B}" dt="2019-05-28T13:38:01.435" v="1387" actId="1076"/>
          <ac:spMkLst>
            <pc:docMk/>
            <pc:sldMk cId="186783917" sldId="258"/>
            <ac:spMk id="10" creationId="{9EA1B3F6-F7A0-445D-B39B-494A642E0E7B}"/>
          </ac:spMkLst>
        </pc:spChg>
        <pc:picChg chg="add del mod">
          <ac:chgData name="俊达 陈" userId="828d5f32fd41e1d6" providerId="LiveId" clId="{8B4B2404-AE27-455E-AAF6-561D3319EB0B}" dt="2019-05-28T13:35:42.189" v="1189" actId="478"/>
          <ac:picMkLst>
            <pc:docMk/>
            <pc:sldMk cId="186783917" sldId="258"/>
            <ac:picMk id="4" creationId="{7B66A5C4-EB8D-443B-A8F1-22F0D87289E8}"/>
          </ac:picMkLst>
        </pc:picChg>
        <pc:picChg chg="add mod">
          <ac:chgData name="俊达 陈" userId="828d5f32fd41e1d6" providerId="LiveId" clId="{8B4B2404-AE27-455E-AAF6-561D3319EB0B}" dt="2019-05-28T13:37:29.439" v="1290" actId="1076"/>
          <ac:picMkLst>
            <pc:docMk/>
            <pc:sldMk cId="186783917" sldId="258"/>
            <ac:picMk id="5" creationId="{4329A90E-54B8-4CD1-A73F-60FBEB51FC98}"/>
          </ac:picMkLst>
        </pc:picChg>
        <pc:picChg chg="add del mod">
          <ac:chgData name="俊达 陈" userId="828d5f32fd41e1d6" providerId="LiveId" clId="{8B4B2404-AE27-455E-AAF6-561D3319EB0B}" dt="2019-05-28T13:36:26.099" v="1197" actId="478"/>
          <ac:picMkLst>
            <pc:docMk/>
            <pc:sldMk cId="186783917" sldId="258"/>
            <ac:picMk id="6" creationId="{D7211D14-EA65-42BC-8097-230465FD3E6B}"/>
          </ac:picMkLst>
        </pc:picChg>
        <pc:picChg chg="add del mod">
          <ac:chgData name="俊达 陈" userId="828d5f32fd41e1d6" providerId="LiveId" clId="{8B4B2404-AE27-455E-AAF6-561D3319EB0B}" dt="2019-05-28T13:36:38.505" v="1203"/>
          <ac:picMkLst>
            <pc:docMk/>
            <pc:sldMk cId="186783917" sldId="258"/>
            <ac:picMk id="7" creationId="{49BC04FE-F42C-44B6-8AFF-1EA8869E5D70}"/>
          </ac:picMkLst>
        </pc:picChg>
        <pc:picChg chg="add mod">
          <ac:chgData name="俊达 陈" userId="828d5f32fd41e1d6" providerId="LiveId" clId="{8B4B2404-AE27-455E-AAF6-561D3319EB0B}" dt="2019-05-28T13:37:56.774" v="1386" actId="1076"/>
          <ac:picMkLst>
            <pc:docMk/>
            <pc:sldMk cId="186783917" sldId="258"/>
            <ac:picMk id="8" creationId="{AB5606EB-D441-4ED9-A51B-0F72562BA1F5}"/>
          </ac:picMkLst>
        </pc:picChg>
      </pc:sldChg>
      <pc:sldChg chg="addSp delSp modSp add">
        <pc:chgData name="俊达 陈" userId="828d5f32fd41e1d6" providerId="LiveId" clId="{8B4B2404-AE27-455E-AAF6-561D3319EB0B}" dt="2019-05-28T13:44:48.416" v="1973"/>
        <pc:sldMkLst>
          <pc:docMk/>
          <pc:sldMk cId="3845933731" sldId="259"/>
        </pc:sldMkLst>
        <pc:spChg chg="mod">
          <ac:chgData name="俊达 陈" userId="828d5f32fd41e1d6" providerId="LiveId" clId="{8B4B2404-AE27-455E-AAF6-561D3319EB0B}" dt="2019-05-28T13:44:48.416" v="1973"/>
          <ac:spMkLst>
            <pc:docMk/>
            <pc:sldMk cId="3845933731" sldId="259"/>
            <ac:spMk id="2" creationId="{8DFEEE96-3D3E-4CD1-BDB4-D13A64383922}"/>
          </ac:spMkLst>
        </pc:spChg>
        <pc:spChg chg="mod">
          <ac:chgData name="俊达 陈" userId="828d5f32fd41e1d6" providerId="LiveId" clId="{8B4B2404-AE27-455E-AAF6-561D3319EB0B}" dt="2019-05-28T13:33:05.583" v="1183" actId="14"/>
          <ac:spMkLst>
            <pc:docMk/>
            <pc:sldMk cId="3845933731" sldId="259"/>
            <ac:spMk id="3" creationId="{7B86F818-713F-4912-93CE-3CF4542CF0F1}"/>
          </ac:spMkLst>
        </pc:spChg>
        <pc:picChg chg="add del mod">
          <ac:chgData name="俊达 陈" userId="828d5f32fd41e1d6" providerId="LiveId" clId="{8B4B2404-AE27-455E-AAF6-561D3319EB0B}" dt="2019-05-28T13:44:44.707" v="1943" actId="478"/>
          <ac:picMkLst>
            <pc:docMk/>
            <pc:sldMk cId="3845933731" sldId="259"/>
            <ac:picMk id="4" creationId="{A7AB4BA9-7FF5-4C55-800E-6F321647F6FC}"/>
          </ac:picMkLst>
        </pc:picChg>
      </pc:sldChg>
      <pc:sldChg chg="addSp delSp modSp add">
        <pc:chgData name="俊达 陈" userId="828d5f32fd41e1d6" providerId="LiveId" clId="{8B4B2404-AE27-455E-AAF6-561D3319EB0B}" dt="2019-05-28T13:46:55.322" v="2158" actId="1076"/>
        <pc:sldMkLst>
          <pc:docMk/>
          <pc:sldMk cId="925476407" sldId="260"/>
        </pc:sldMkLst>
        <pc:spChg chg="mod">
          <ac:chgData name="俊达 陈" userId="828d5f32fd41e1d6" providerId="LiveId" clId="{8B4B2404-AE27-455E-AAF6-561D3319EB0B}" dt="2019-05-28T13:45:49.585" v="2049" actId="1076"/>
          <ac:spMkLst>
            <pc:docMk/>
            <pc:sldMk cId="925476407" sldId="260"/>
            <ac:spMk id="2" creationId="{B2194148-6218-488B-954F-21018C7EFC76}"/>
          </ac:spMkLst>
        </pc:spChg>
        <pc:spChg chg="del">
          <ac:chgData name="俊达 陈" userId="828d5f32fd41e1d6" providerId="LiveId" clId="{8B4B2404-AE27-455E-AAF6-561D3319EB0B}" dt="2019-05-28T13:38:53.107" v="1392" actId="478"/>
          <ac:spMkLst>
            <pc:docMk/>
            <pc:sldMk cId="925476407" sldId="260"/>
            <ac:spMk id="3" creationId="{934BCD2C-0E10-49CA-ADB4-CB527728CDC4}"/>
          </ac:spMkLst>
        </pc:spChg>
        <pc:spChg chg="add mod">
          <ac:chgData name="俊达 陈" userId="828d5f32fd41e1d6" providerId="LiveId" clId="{8B4B2404-AE27-455E-AAF6-561D3319EB0B}" dt="2019-05-28T13:46:55.322" v="2158" actId="1076"/>
          <ac:spMkLst>
            <pc:docMk/>
            <pc:sldMk cId="925476407" sldId="260"/>
            <ac:spMk id="4" creationId="{81F14769-22A5-4D3A-9F51-8278AC1B583E}"/>
          </ac:spMkLst>
        </pc:spChg>
        <pc:spChg chg="add del mod">
          <ac:chgData name="俊达 陈" userId="828d5f32fd41e1d6" providerId="LiveId" clId="{8B4B2404-AE27-455E-AAF6-561D3319EB0B}" dt="2019-05-28T13:39:31.057" v="1476" actId="767"/>
          <ac:spMkLst>
            <pc:docMk/>
            <pc:sldMk cId="925476407" sldId="260"/>
            <ac:spMk id="5" creationId="{3B103AEE-C1D0-4C05-924A-59F521239E50}"/>
          </ac:spMkLst>
        </pc:spChg>
        <pc:spChg chg="add del mod">
          <ac:chgData name="俊达 陈" userId="828d5f32fd41e1d6" providerId="LiveId" clId="{8B4B2404-AE27-455E-AAF6-561D3319EB0B}" dt="2019-05-28T13:39:52.837" v="1545" actId="478"/>
          <ac:spMkLst>
            <pc:docMk/>
            <pc:sldMk cId="925476407" sldId="260"/>
            <ac:spMk id="6" creationId="{DEC48F17-A75A-4CCE-9383-70E1220FE59E}"/>
          </ac:spMkLst>
        </pc:spChg>
        <pc:spChg chg="add mod">
          <ac:chgData name="俊达 陈" userId="828d5f32fd41e1d6" providerId="LiveId" clId="{8B4B2404-AE27-455E-AAF6-561D3319EB0B}" dt="2019-05-28T13:46:55.322" v="2158" actId="1076"/>
          <ac:spMkLst>
            <pc:docMk/>
            <pc:sldMk cId="925476407" sldId="260"/>
            <ac:spMk id="7" creationId="{7B01F9B5-32CD-4A68-B40D-7BFFA1BB74BA}"/>
          </ac:spMkLst>
        </pc:spChg>
        <pc:spChg chg="add mod">
          <ac:chgData name="俊达 陈" userId="828d5f32fd41e1d6" providerId="LiveId" clId="{8B4B2404-AE27-455E-AAF6-561D3319EB0B}" dt="2019-05-28T13:46:55.322" v="2158" actId="1076"/>
          <ac:spMkLst>
            <pc:docMk/>
            <pc:sldMk cId="925476407" sldId="260"/>
            <ac:spMk id="8" creationId="{5DC83F6F-64C4-48CF-98E7-FB9778519DED}"/>
          </ac:spMkLst>
        </pc:spChg>
        <pc:spChg chg="add mod">
          <ac:chgData name="俊达 陈" userId="828d5f32fd41e1d6" providerId="LiveId" clId="{8B4B2404-AE27-455E-AAF6-561D3319EB0B}" dt="2019-05-28T13:46:55.322" v="2158" actId="1076"/>
          <ac:spMkLst>
            <pc:docMk/>
            <pc:sldMk cId="925476407" sldId="260"/>
            <ac:spMk id="11" creationId="{5D6917A7-7E6D-4175-910E-9AB0DEC89697}"/>
          </ac:spMkLst>
        </pc:spChg>
        <pc:spChg chg="add mod">
          <ac:chgData name="俊达 陈" userId="828d5f32fd41e1d6" providerId="LiveId" clId="{8B4B2404-AE27-455E-AAF6-561D3319EB0B}" dt="2019-05-28T13:46:55.322" v="2158" actId="1076"/>
          <ac:spMkLst>
            <pc:docMk/>
            <pc:sldMk cId="925476407" sldId="260"/>
            <ac:spMk id="19" creationId="{03E4F2E1-BE30-4D87-9E75-4B5AA83920A4}"/>
          </ac:spMkLst>
        </pc:spChg>
        <pc:spChg chg="add mod">
          <ac:chgData name="俊达 陈" userId="828d5f32fd41e1d6" providerId="LiveId" clId="{8B4B2404-AE27-455E-AAF6-561D3319EB0B}" dt="2019-05-28T13:46:55.322" v="2158" actId="1076"/>
          <ac:spMkLst>
            <pc:docMk/>
            <pc:sldMk cId="925476407" sldId="260"/>
            <ac:spMk id="22" creationId="{037EAD6E-38D9-4FA6-B14D-2BCBBC1C0165}"/>
          </ac:spMkLst>
        </pc:spChg>
        <pc:spChg chg="add mod">
          <ac:chgData name="俊达 陈" userId="828d5f32fd41e1d6" providerId="LiveId" clId="{8B4B2404-AE27-455E-AAF6-561D3319EB0B}" dt="2019-05-28T13:46:55.322" v="2158" actId="1076"/>
          <ac:spMkLst>
            <pc:docMk/>
            <pc:sldMk cId="925476407" sldId="260"/>
            <ac:spMk id="25" creationId="{369EC615-EC29-43E7-8F46-D7C535CF4840}"/>
          </ac:spMkLst>
        </pc:spChg>
        <pc:spChg chg="add mod">
          <ac:chgData name="俊达 陈" userId="828d5f32fd41e1d6" providerId="LiveId" clId="{8B4B2404-AE27-455E-AAF6-561D3319EB0B}" dt="2019-05-28T13:46:55.322" v="2158" actId="1076"/>
          <ac:spMkLst>
            <pc:docMk/>
            <pc:sldMk cId="925476407" sldId="260"/>
            <ac:spMk id="28" creationId="{AF3856F7-B62A-4356-B0BA-C69DC2689B00}"/>
          </ac:spMkLst>
        </pc:spChg>
        <pc:cxnChg chg="add mod">
          <ac:chgData name="俊达 陈" userId="828d5f32fd41e1d6" providerId="LiveId" clId="{8B4B2404-AE27-455E-AAF6-561D3319EB0B}" dt="2019-05-28T13:46:55.322" v="2158" actId="1076"/>
          <ac:cxnSpMkLst>
            <pc:docMk/>
            <pc:sldMk cId="925476407" sldId="260"/>
            <ac:cxnSpMk id="10" creationId="{C8B83414-A148-40F7-ABA6-48AA2A5BD04C}"/>
          </ac:cxnSpMkLst>
        </pc:cxnChg>
        <pc:cxnChg chg="add del mod">
          <ac:chgData name="俊达 陈" userId="828d5f32fd41e1d6" providerId="LiveId" clId="{8B4B2404-AE27-455E-AAF6-561D3319EB0B}" dt="2019-05-28T13:41:27.485" v="1678" actId="11529"/>
          <ac:cxnSpMkLst>
            <pc:docMk/>
            <pc:sldMk cId="925476407" sldId="260"/>
            <ac:cxnSpMk id="13" creationId="{EF1A3800-3152-4D08-A767-6FB25746BB74}"/>
          </ac:cxnSpMkLst>
        </pc:cxnChg>
        <pc:cxnChg chg="add mod">
          <ac:chgData name="俊达 陈" userId="828d5f32fd41e1d6" providerId="LiveId" clId="{8B4B2404-AE27-455E-AAF6-561D3319EB0B}" dt="2019-05-28T13:46:55.322" v="2158" actId="1076"/>
          <ac:cxnSpMkLst>
            <pc:docMk/>
            <pc:sldMk cId="925476407" sldId="260"/>
            <ac:cxnSpMk id="18" creationId="{76CF08DE-B802-492F-8C00-D0EB2F78E641}"/>
          </ac:cxnSpMkLst>
        </pc:cxnChg>
        <pc:cxnChg chg="add mod">
          <ac:chgData name="俊达 陈" userId="828d5f32fd41e1d6" providerId="LiveId" clId="{8B4B2404-AE27-455E-AAF6-561D3319EB0B}" dt="2019-05-28T13:46:55.322" v="2158" actId="1076"/>
          <ac:cxnSpMkLst>
            <pc:docMk/>
            <pc:sldMk cId="925476407" sldId="260"/>
            <ac:cxnSpMk id="21" creationId="{F177345A-2A07-45CD-9A3C-F75FED9F6FA9}"/>
          </ac:cxnSpMkLst>
        </pc:cxnChg>
        <pc:cxnChg chg="add mod">
          <ac:chgData name="俊达 陈" userId="828d5f32fd41e1d6" providerId="LiveId" clId="{8B4B2404-AE27-455E-AAF6-561D3319EB0B}" dt="2019-05-28T13:46:55.322" v="2158" actId="1076"/>
          <ac:cxnSpMkLst>
            <pc:docMk/>
            <pc:sldMk cId="925476407" sldId="260"/>
            <ac:cxnSpMk id="24" creationId="{818B3371-E486-4996-8F59-740541D78132}"/>
          </ac:cxnSpMkLst>
        </pc:cxnChg>
        <pc:cxnChg chg="add mod">
          <ac:chgData name="俊达 陈" userId="828d5f32fd41e1d6" providerId="LiveId" clId="{8B4B2404-AE27-455E-AAF6-561D3319EB0B}" dt="2019-05-28T13:46:55.322" v="2158" actId="1076"/>
          <ac:cxnSpMkLst>
            <pc:docMk/>
            <pc:sldMk cId="925476407" sldId="260"/>
            <ac:cxnSpMk id="27" creationId="{FEE4B01B-24BA-4E67-92C2-C5F84FB2084F}"/>
          </ac:cxnSpMkLst>
        </pc:cxnChg>
      </pc:sldChg>
      <pc:sldChg chg="addSp delSp modSp add modAnim">
        <pc:chgData name="俊达 陈" userId="828d5f32fd41e1d6" providerId="LiveId" clId="{8B4B2404-AE27-455E-AAF6-561D3319EB0B}" dt="2019-05-28T13:52:48.456" v="2601"/>
        <pc:sldMkLst>
          <pc:docMk/>
          <pc:sldMk cId="1071194856" sldId="261"/>
        </pc:sldMkLst>
        <pc:spChg chg="mod">
          <ac:chgData name="俊达 陈" userId="828d5f32fd41e1d6" providerId="LiveId" clId="{8B4B2404-AE27-455E-AAF6-561D3319EB0B}" dt="2019-05-28T13:45:46.541" v="2047"/>
          <ac:spMkLst>
            <pc:docMk/>
            <pc:sldMk cId="1071194856" sldId="261"/>
            <ac:spMk id="2" creationId="{6B25B4A8-ED4C-45E3-B6B2-A66AC061B701}"/>
          </ac:spMkLst>
        </pc:spChg>
        <pc:spChg chg="del">
          <ac:chgData name="俊达 陈" userId="828d5f32fd41e1d6" providerId="LiveId" clId="{8B4B2404-AE27-455E-AAF6-561D3319EB0B}" dt="2019-05-28T13:45:56.729" v="2051" actId="478"/>
          <ac:spMkLst>
            <pc:docMk/>
            <pc:sldMk cId="1071194856" sldId="261"/>
            <ac:spMk id="3" creationId="{CCFC391D-91E5-4D80-9149-DB711583D0DD}"/>
          </ac:spMkLst>
        </pc:spChg>
        <pc:spChg chg="add mod">
          <ac:chgData name="俊达 陈" userId="828d5f32fd41e1d6" providerId="LiveId" clId="{8B4B2404-AE27-455E-AAF6-561D3319EB0B}" dt="2019-05-28T13:50:25.005" v="2417" actId="20577"/>
          <ac:spMkLst>
            <pc:docMk/>
            <pc:sldMk cId="1071194856" sldId="261"/>
            <ac:spMk id="4" creationId="{9A76F0B7-14F1-4642-9787-93EDECC8314F}"/>
          </ac:spMkLst>
        </pc:spChg>
        <pc:spChg chg="add mod">
          <ac:chgData name="俊达 陈" userId="828d5f32fd41e1d6" providerId="LiveId" clId="{8B4B2404-AE27-455E-AAF6-561D3319EB0B}" dt="2019-05-28T13:48:30.508" v="2189" actId="1076"/>
          <ac:spMkLst>
            <pc:docMk/>
            <pc:sldMk cId="1071194856" sldId="261"/>
            <ac:spMk id="5" creationId="{30482E8D-B597-4236-AF01-445414DE0175}"/>
          </ac:spMkLst>
        </pc:spChg>
        <pc:spChg chg="add mod">
          <ac:chgData name="俊达 陈" userId="828d5f32fd41e1d6" providerId="LiveId" clId="{8B4B2404-AE27-455E-AAF6-561D3319EB0B}" dt="2019-05-28T13:47:56.752" v="2177" actId="14100"/>
          <ac:spMkLst>
            <pc:docMk/>
            <pc:sldMk cId="1071194856" sldId="261"/>
            <ac:spMk id="6" creationId="{148E27F9-4414-4416-9785-BDE49861A1A3}"/>
          </ac:spMkLst>
        </pc:spChg>
        <pc:spChg chg="add mod">
          <ac:chgData name="俊达 陈" userId="828d5f32fd41e1d6" providerId="LiveId" clId="{8B4B2404-AE27-455E-AAF6-561D3319EB0B}" dt="2019-05-28T13:47:19.479" v="2164" actId="14100"/>
          <ac:spMkLst>
            <pc:docMk/>
            <pc:sldMk cId="1071194856" sldId="261"/>
            <ac:spMk id="8" creationId="{471AC481-2FBF-4E42-9428-F49B9A70FCAA}"/>
          </ac:spMkLst>
        </pc:spChg>
        <pc:spChg chg="add del">
          <ac:chgData name="俊达 陈" userId="828d5f32fd41e1d6" providerId="LiveId" clId="{8B4B2404-AE27-455E-AAF6-561D3319EB0B}" dt="2019-05-28T13:46:21.645" v="2115" actId="478"/>
          <ac:spMkLst>
            <pc:docMk/>
            <pc:sldMk cId="1071194856" sldId="261"/>
            <ac:spMk id="10" creationId="{C701B791-15E0-453C-ADD0-690428254ABB}"/>
          </ac:spMkLst>
        </pc:spChg>
        <pc:spChg chg="add mod">
          <ac:chgData name="俊达 陈" userId="828d5f32fd41e1d6" providerId="LiveId" clId="{8B4B2404-AE27-455E-AAF6-561D3319EB0B}" dt="2019-05-28T13:50:09.442" v="2401" actId="1076"/>
          <ac:spMkLst>
            <pc:docMk/>
            <pc:sldMk cId="1071194856" sldId="261"/>
            <ac:spMk id="12" creationId="{AB7AAEDB-EDC6-4862-BB8A-891FADD0D43B}"/>
          </ac:spMkLst>
        </pc:spChg>
        <pc:spChg chg="add mod">
          <ac:chgData name="俊达 陈" userId="828d5f32fd41e1d6" providerId="LiveId" clId="{8B4B2404-AE27-455E-AAF6-561D3319EB0B}" dt="2019-05-28T13:51:22.110" v="2496" actId="1076"/>
          <ac:spMkLst>
            <pc:docMk/>
            <pc:sldMk cId="1071194856" sldId="261"/>
            <ac:spMk id="14" creationId="{186B2A84-EEBD-4314-9BE3-D2AA0B8A5AA4}"/>
          </ac:spMkLst>
        </pc:spChg>
        <pc:spChg chg="add del mod">
          <ac:chgData name="俊达 陈" userId="828d5f32fd41e1d6" providerId="LiveId" clId="{8B4B2404-AE27-455E-AAF6-561D3319EB0B}" dt="2019-05-28T13:49:23.017" v="2356" actId="478"/>
          <ac:spMkLst>
            <pc:docMk/>
            <pc:sldMk cId="1071194856" sldId="261"/>
            <ac:spMk id="16" creationId="{6BD6D0D4-D4A8-4C6A-90D8-862CDFF3286B}"/>
          </ac:spMkLst>
        </pc:spChg>
        <pc:spChg chg="add del mod">
          <ac:chgData name="俊达 陈" userId="828d5f32fd41e1d6" providerId="LiveId" clId="{8B4B2404-AE27-455E-AAF6-561D3319EB0B}" dt="2019-05-28T13:47:10.713" v="2161" actId="478"/>
          <ac:spMkLst>
            <pc:docMk/>
            <pc:sldMk cId="1071194856" sldId="261"/>
            <ac:spMk id="17" creationId="{A0D6C32F-8977-440D-966F-76DC51469BB6}"/>
          </ac:spMkLst>
        </pc:spChg>
        <pc:spChg chg="add mod">
          <ac:chgData name="俊达 陈" userId="828d5f32fd41e1d6" providerId="LiveId" clId="{8B4B2404-AE27-455E-AAF6-561D3319EB0B}" dt="2019-05-28T13:50:31.269" v="2421" actId="20577"/>
          <ac:spMkLst>
            <pc:docMk/>
            <pc:sldMk cId="1071194856" sldId="261"/>
            <ac:spMk id="32" creationId="{E7796B82-03DB-4142-BDA0-90B8C012754F}"/>
          </ac:spMkLst>
        </pc:spChg>
        <pc:spChg chg="add mod">
          <ac:chgData name="俊达 陈" userId="828d5f32fd41e1d6" providerId="LiveId" clId="{8B4B2404-AE27-455E-AAF6-561D3319EB0B}" dt="2019-05-28T13:50:34.860" v="2425" actId="20577"/>
          <ac:spMkLst>
            <pc:docMk/>
            <pc:sldMk cId="1071194856" sldId="261"/>
            <ac:spMk id="33" creationId="{9D2F26BD-23C4-441C-A833-EB676750DEF9}"/>
          </ac:spMkLst>
        </pc:spChg>
        <pc:spChg chg="add mod">
          <ac:chgData name="俊达 陈" userId="828d5f32fd41e1d6" providerId="LiveId" clId="{8B4B2404-AE27-455E-AAF6-561D3319EB0B}" dt="2019-05-28T13:51:54.281" v="2589" actId="1076"/>
          <ac:spMkLst>
            <pc:docMk/>
            <pc:sldMk cId="1071194856" sldId="261"/>
            <ac:spMk id="34" creationId="{EDE88EB4-FF3E-42F2-91B8-F482E0ABDDBB}"/>
          </ac:spMkLst>
        </pc:spChg>
        <pc:spChg chg="add mod">
          <ac:chgData name="俊达 陈" userId="828d5f32fd41e1d6" providerId="LiveId" clId="{8B4B2404-AE27-455E-AAF6-561D3319EB0B}" dt="2019-05-28T13:50:07.401" v="2400" actId="1076"/>
          <ac:spMkLst>
            <pc:docMk/>
            <pc:sldMk cId="1071194856" sldId="261"/>
            <ac:spMk id="36" creationId="{DC3478FA-C429-473D-9D82-739A82C686E6}"/>
          </ac:spMkLst>
        </pc:spChg>
        <pc:spChg chg="add del mod">
          <ac:chgData name="俊达 陈" userId="828d5f32fd41e1d6" providerId="LiveId" clId="{8B4B2404-AE27-455E-AAF6-561D3319EB0B}" dt="2019-05-28T13:51:18.941" v="2495" actId="478"/>
          <ac:spMkLst>
            <pc:docMk/>
            <pc:sldMk cId="1071194856" sldId="261"/>
            <ac:spMk id="38" creationId="{95D9A383-47EE-44DB-8A97-8A2D1312BD3F}"/>
          </ac:spMkLst>
        </pc:spChg>
        <pc:spChg chg="add mod">
          <ac:chgData name="俊达 陈" userId="828d5f32fd41e1d6" providerId="LiveId" clId="{8B4B2404-AE27-455E-AAF6-561D3319EB0B}" dt="2019-05-28T13:51:17.198" v="2494"/>
          <ac:spMkLst>
            <pc:docMk/>
            <pc:sldMk cId="1071194856" sldId="261"/>
            <ac:spMk id="39" creationId="{24A4B081-18F2-4E31-8EEC-AC406C55975D}"/>
          </ac:spMkLst>
        </pc:spChg>
        <pc:spChg chg="add mod">
          <ac:chgData name="俊达 陈" userId="828d5f32fd41e1d6" providerId="LiveId" clId="{8B4B2404-AE27-455E-AAF6-561D3319EB0B}" dt="2019-05-28T13:51:35.842" v="2581" actId="20577"/>
          <ac:spMkLst>
            <pc:docMk/>
            <pc:sldMk cId="1071194856" sldId="261"/>
            <ac:spMk id="52" creationId="{014D8F3A-D870-444D-8E73-D7D0A578FA92}"/>
          </ac:spMkLst>
        </pc:spChg>
        <pc:spChg chg="add mod">
          <ac:chgData name="俊达 陈" userId="828d5f32fd41e1d6" providerId="LiveId" clId="{8B4B2404-AE27-455E-AAF6-561D3319EB0B}" dt="2019-05-28T13:51:50.727" v="2588"/>
          <ac:spMkLst>
            <pc:docMk/>
            <pc:sldMk cId="1071194856" sldId="261"/>
            <ac:spMk id="53" creationId="{261167CD-906F-4DEA-84F7-A7F6D1E76161}"/>
          </ac:spMkLst>
        </pc:spChg>
        <pc:cxnChg chg="add mod">
          <ac:chgData name="俊达 陈" userId="828d5f32fd41e1d6" providerId="LiveId" clId="{8B4B2404-AE27-455E-AAF6-561D3319EB0B}" dt="2019-05-28T13:48:34.289" v="2191" actId="14100"/>
          <ac:cxnSpMkLst>
            <pc:docMk/>
            <pc:sldMk cId="1071194856" sldId="261"/>
            <ac:cxnSpMk id="7" creationId="{68CE0CDA-B57D-4C4E-B73C-674FC2AF34D7}"/>
          </ac:cxnSpMkLst>
        </pc:cxnChg>
        <pc:cxnChg chg="add del">
          <ac:chgData name="俊达 陈" userId="828d5f32fd41e1d6" providerId="LiveId" clId="{8B4B2404-AE27-455E-AAF6-561D3319EB0B}" dt="2019-05-28T13:46:20.837" v="2114" actId="478"/>
          <ac:cxnSpMkLst>
            <pc:docMk/>
            <pc:sldMk cId="1071194856" sldId="261"/>
            <ac:cxnSpMk id="9" creationId="{435C1860-8AB1-49EE-A71B-FAD18D810757}"/>
          </ac:cxnSpMkLst>
        </pc:cxnChg>
        <pc:cxnChg chg="add mod">
          <ac:chgData name="俊达 陈" userId="828d5f32fd41e1d6" providerId="LiveId" clId="{8B4B2404-AE27-455E-AAF6-561D3319EB0B}" dt="2019-05-28T13:49:44.326" v="2366" actId="14100"/>
          <ac:cxnSpMkLst>
            <pc:docMk/>
            <pc:sldMk cId="1071194856" sldId="261"/>
            <ac:cxnSpMk id="11" creationId="{1A581B68-1582-4AAC-B77E-B729EA50B58C}"/>
          </ac:cxnSpMkLst>
        </pc:cxnChg>
        <pc:cxnChg chg="add del mod">
          <ac:chgData name="俊达 陈" userId="828d5f32fd41e1d6" providerId="LiveId" clId="{8B4B2404-AE27-455E-AAF6-561D3319EB0B}" dt="2019-05-28T13:49:16.731" v="2352" actId="478"/>
          <ac:cxnSpMkLst>
            <pc:docMk/>
            <pc:sldMk cId="1071194856" sldId="261"/>
            <ac:cxnSpMk id="13" creationId="{4DB1C4CD-154D-4EDA-AE38-20438A991759}"/>
          </ac:cxnSpMkLst>
        </pc:cxnChg>
        <pc:cxnChg chg="add mod">
          <ac:chgData name="俊达 陈" userId="828d5f32fd41e1d6" providerId="LiveId" clId="{8B4B2404-AE27-455E-AAF6-561D3319EB0B}" dt="2019-05-28T13:51:14.603" v="2491" actId="1076"/>
          <ac:cxnSpMkLst>
            <pc:docMk/>
            <pc:sldMk cId="1071194856" sldId="261"/>
            <ac:cxnSpMk id="15" creationId="{8AF30ED2-1219-449E-9D34-40CF675876F8}"/>
          </ac:cxnSpMkLst>
        </pc:cxnChg>
        <pc:cxnChg chg="add del mod">
          <ac:chgData name="俊达 陈" userId="828d5f32fd41e1d6" providerId="LiveId" clId="{8B4B2404-AE27-455E-AAF6-561D3319EB0B}" dt="2019-05-28T13:50:38.582" v="2426" actId="478"/>
          <ac:cxnSpMkLst>
            <pc:docMk/>
            <pc:sldMk cId="1071194856" sldId="261"/>
            <ac:cxnSpMk id="35" creationId="{3C0697BD-1FE9-41D5-BF6C-BCBE7072536C}"/>
          </ac:cxnSpMkLst>
        </pc:cxnChg>
        <pc:cxnChg chg="add del mod">
          <ac:chgData name="俊达 陈" userId="828d5f32fd41e1d6" providerId="LiveId" clId="{8B4B2404-AE27-455E-AAF6-561D3319EB0B}" dt="2019-05-28T13:50:16.949" v="2402" actId="478"/>
          <ac:cxnSpMkLst>
            <pc:docMk/>
            <pc:sldMk cId="1071194856" sldId="261"/>
            <ac:cxnSpMk id="37" creationId="{27719A7B-3D17-4FEE-98A4-901FFEAC2B00}"/>
          </ac:cxnSpMkLst>
        </pc:cxnChg>
        <pc:cxnChg chg="add mod">
          <ac:chgData name="俊达 陈" userId="828d5f32fd41e1d6" providerId="LiveId" clId="{8B4B2404-AE27-455E-AAF6-561D3319EB0B}" dt="2019-05-28T13:51:54.281" v="2589" actId="1076"/>
          <ac:cxnSpMkLst>
            <pc:docMk/>
            <pc:sldMk cId="1071194856" sldId="261"/>
            <ac:cxnSpMk id="40" creationId="{18145755-FE8B-4D19-A18E-1FC38AD0F94A}"/>
          </ac:cxnSpMkLst>
        </pc:cxnChg>
        <pc:cxnChg chg="add mod">
          <ac:chgData name="俊达 陈" userId="828d5f32fd41e1d6" providerId="LiveId" clId="{8B4B2404-AE27-455E-AAF6-561D3319EB0B}" dt="2019-05-28T13:51:54.281" v="2589" actId="1076"/>
          <ac:cxnSpMkLst>
            <pc:docMk/>
            <pc:sldMk cId="1071194856" sldId="261"/>
            <ac:cxnSpMk id="42" creationId="{F36C86FC-D5EF-4163-BCB4-DA4E5512E3D8}"/>
          </ac:cxnSpMkLst>
        </pc:cxnChg>
        <pc:cxnChg chg="add mod">
          <ac:chgData name="俊达 陈" userId="828d5f32fd41e1d6" providerId="LiveId" clId="{8B4B2404-AE27-455E-AAF6-561D3319EB0B}" dt="2019-05-28T13:51:11.834" v="2489" actId="11529"/>
          <ac:cxnSpMkLst>
            <pc:docMk/>
            <pc:sldMk cId="1071194856" sldId="261"/>
            <ac:cxnSpMk id="51" creationId="{27879EBA-5419-4422-92A9-6837FC955121}"/>
          </ac:cxnSpMkLst>
        </pc:cxnChg>
        <pc:cxnChg chg="add mod">
          <ac:chgData name="俊达 陈" userId="828d5f32fd41e1d6" providerId="LiveId" clId="{8B4B2404-AE27-455E-AAF6-561D3319EB0B}" dt="2019-05-28T13:51:55.816" v="2590" actId="14100"/>
          <ac:cxnSpMkLst>
            <pc:docMk/>
            <pc:sldMk cId="1071194856" sldId="261"/>
            <ac:cxnSpMk id="55" creationId="{8F6411D4-E2D6-41D6-9896-CF7F42A3F780}"/>
          </ac:cxnSpMkLst>
        </pc:cxnChg>
        <pc:cxnChg chg="add del mod">
          <ac:chgData name="俊达 陈" userId="828d5f32fd41e1d6" providerId="LiveId" clId="{8B4B2404-AE27-455E-AAF6-561D3319EB0B}" dt="2019-05-28T13:52:02.298" v="2592" actId="11529"/>
          <ac:cxnSpMkLst>
            <pc:docMk/>
            <pc:sldMk cId="1071194856" sldId="261"/>
            <ac:cxnSpMk id="60" creationId="{F2E0221E-A923-4DB8-A0F8-448F779E3921}"/>
          </ac:cxnSpMkLst>
        </pc:cxnChg>
      </pc:sldChg>
      <pc:sldChg chg="modSp add modAnim">
        <pc:chgData name="俊达 陈" userId="828d5f32fd41e1d6" providerId="LiveId" clId="{8B4B2404-AE27-455E-AAF6-561D3319EB0B}" dt="2019-05-28T14:40:15.850" v="8760"/>
        <pc:sldMkLst>
          <pc:docMk/>
          <pc:sldMk cId="3155189974" sldId="262"/>
        </pc:sldMkLst>
        <pc:spChg chg="mod">
          <ac:chgData name="俊达 陈" userId="828d5f32fd41e1d6" providerId="LiveId" clId="{8B4B2404-AE27-455E-AAF6-561D3319EB0B}" dt="2019-05-28T14:39:23.155" v="8636"/>
          <ac:spMkLst>
            <pc:docMk/>
            <pc:sldMk cId="3155189974" sldId="262"/>
            <ac:spMk id="2" creationId="{93BD7119-1E36-4CC3-A1E9-4D6856CFB6C0}"/>
          </ac:spMkLst>
        </pc:spChg>
        <pc:spChg chg="mod">
          <ac:chgData name="俊达 陈" userId="828d5f32fd41e1d6" providerId="LiveId" clId="{8B4B2404-AE27-455E-AAF6-561D3319EB0B}" dt="2019-05-28T14:40:15.850" v="8760"/>
          <ac:spMkLst>
            <pc:docMk/>
            <pc:sldMk cId="3155189974" sldId="262"/>
            <ac:spMk id="3" creationId="{B608D522-1858-45C0-BF98-200B8417334D}"/>
          </ac:spMkLst>
        </pc:spChg>
      </pc:sldChg>
      <pc:sldChg chg="addSp delSp modSp add addAnim delAnim modAnim">
        <pc:chgData name="俊达 陈" userId="828d5f32fd41e1d6" providerId="LiveId" clId="{8B4B2404-AE27-455E-AAF6-561D3319EB0B}" dt="2019-05-28T14:04:08.482" v="3620" actId="20577"/>
        <pc:sldMkLst>
          <pc:docMk/>
          <pc:sldMk cId="1762587933" sldId="263"/>
        </pc:sldMkLst>
        <pc:spChg chg="mod">
          <ac:chgData name="俊达 陈" userId="828d5f32fd41e1d6" providerId="LiveId" clId="{8B4B2404-AE27-455E-AAF6-561D3319EB0B}" dt="2019-05-28T13:55:40.508" v="3027"/>
          <ac:spMkLst>
            <pc:docMk/>
            <pc:sldMk cId="1762587933" sldId="263"/>
            <ac:spMk id="2" creationId="{A5C63FA5-6A54-4044-93AA-DAA63A46D161}"/>
          </ac:spMkLst>
        </pc:spChg>
        <pc:spChg chg="del">
          <ac:chgData name="俊达 陈" userId="828d5f32fd41e1d6" providerId="LiveId" clId="{8B4B2404-AE27-455E-AAF6-561D3319EB0B}" dt="2019-05-28T13:55:48.521" v="3028" actId="478"/>
          <ac:spMkLst>
            <pc:docMk/>
            <pc:sldMk cId="1762587933" sldId="263"/>
            <ac:spMk id="3" creationId="{61EC1978-53FA-447F-A680-A26A61432D08}"/>
          </ac:spMkLst>
        </pc:spChg>
        <pc:spChg chg="add mod">
          <ac:chgData name="俊达 陈" userId="828d5f32fd41e1d6" providerId="LiveId" clId="{8B4B2404-AE27-455E-AAF6-561D3319EB0B}" dt="2019-05-28T14:04:08.482" v="3620" actId="20577"/>
          <ac:spMkLst>
            <pc:docMk/>
            <pc:sldMk cId="1762587933" sldId="263"/>
            <ac:spMk id="4" creationId="{C0D05381-1866-408D-B81D-26F2EA7BF400}"/>
          </ac:spMkLst>
        </pc:spChg>
        <pc:spChg chg="add mod">
          <ac:chgData name="俊达 陈" userId="828d5f32fd41e1d6" providerId="LiveId" clId="{8B4B2404-AE27-455E-AAF6-561D3319EB0B}" dt="2019-05-28T14:04:05.846" v="3618" actId="20577"/>
          <ac:spMkLst>
            <pc:docMk/>
            <pc:sldMk cId="1762587933" sldId="263"/>
            <ac:spMk id="5" creationId="{45B65BD2-E8C7-46DB-8277-9E26C1818AF9}"/>
          </ac:spMkLst>
        </pc:spChg>
        <pc:spChg chg="add mod">
          <ac:chgData name="俊达 陈" userId="828d5f32fd41e1d6" providerId="LiveId" clId="{8B4B2404-AE27-455E-AAF6-561D3319EB0B}" dt="2019-05-28T14:04:07.449" v="3619" actId="20577"/>
          <ac:spMkLst>
            <pc:docMk/>
            <pc:sldMk cId="1762587933" sldId="263"/>
            <ac:spMk id="6" creationId="{C07690DF-7477-4DC8-95E4-7E736E72F306}"/>
          </ac:spMkLst>
        </pc:spChg>
        <pc:spChg chg="add del mod">
          <ac:chgData name="俊达 陈" userId="828d5f32fd41e1d6" providerId="LiveId" clId="{8B4B2404-AE27-455E-AAF6-561D3319EB0B}" dt="2019-05-28T13:57:13.873" v="3189" actId="1076"/>
          <ac:spMkLst>
            <pc:docMk/>
            <pc:sldMk cId="1762587933" sldId="263"/>
            <ac:spMk id="8" creationId="{CECE335F-834C-4C0A-A118-D5AFDCE51321}"/>
          </ac:spMkLst>
        </pc:spChg>
        <pc:spChg chg="add mod">
          <ac:chgData name="俊达 陈" userId="828d5f32fd41e1d6" providerId="LiveId" clId="{8B4B2404-AE27-455E-AAF6-561D3319EB0B}" dt="2019-05-28T13:57:13.873" v="3189" actId="1076"/>
          <ac:spMkLst>
            <pc:docMk/>
            <pc:sldMk cId="1762587933" sldId="263"/>
            <ac:spMk id="10" creationId="{E221550F-7D9B-48B4-AA66-C9BE6A9C44F8}"/>
          </ac:spMkLst>
        </pc:spChg>
        <pc:spChg chg="add del">
          <ac:chgData name="俊达 陈" userId="828d5f32fd41e1d6" providerId="LiveId" clId="{8B4B2404-AE27-455E-AAF6-561D3319EB0B}" dt="2019-05-28T13:56:06.435" v="3069" actId="478"/>
          <ac:spMkLst>
            <pc:docMk/>
            <pc:sldMk cId="1762587933" sldId="263"/>
            <ac:spMk id="11" creationId="{AAA5358C-B273-4248-9A41-FF117FF7910D}"/>
          </ac:spMkLst>
        </pc:spChg>
        <pc:spChg chg="add del">
          <ac:chgData name="俊达 陈" userId="828d5f32fd41e1d6" providerId="LiveId" clId="{8B4B2404-AE27-455E-AAF6-561D3319EB0B}" dt="2019-05-28T13:56:26.957" v="3120" actId="478"/>
          <ac:spMkLst>
            <pc:docMk/>
            <pc:sldMk cId="1762587933" sldId="263"/>
            <ac:spMk id="13" creationId="{5226A6F2-2E10-4246-AF14-114185A61A7E}"/>
          </ac:spMkLst>
        </pc:spChg>
        <pc:spChg chg="add del">
          <ac:chgData name="俊达 陈" userId="828d5f32fd41e1d6" providerId="LiveId" clId="{8B4B2404-AE27-455E-AAF6-561D3319EB0B}" dt="2019-05-28T13:56:25.944" v="3119" actId="478"/>
          <ac:spMkLst>
            <pc:docMk/>
            <pc:sldMk cId="1762587933" sldId="263"/>
            <ac:spMk id="14" creationId="{06BCD2EA-673B-4F39-8004-135F0F21A3D4}"/>
          </ac:spMkLst>
        </pc:spChg>
        <pc:spChg chg="add del">
          <ac:chgData name="俊达 陈" userId="828d5f32fd41e1d6" providerId="LiveId" clId="{8B4B2404-AE27-455E-AAF6-561D3319EB0B}" dt="2019-05-28T13:56:25.412" v="3118" actId="478"/>
          <ac:spMkLst>
            <pc:docMk/>
            <pc:sldMk cId="1762587933" sldId="263"/>
            <ac:spMk id="15" creationId="{4699F85A-C476-4006-B6FC-6BF470EDBC49}"/>
          </ac:spMkLst>
        </pc:spChg>
        <pc:spChg chg="add mod">
          <ac:chgData name="俊达 陈" userId="828d5f32fd41e1d6" providerId="LiveId" clId="{8B4B2404-AE27-455E-AAF6-561D3319EB0B}" dt="2019-05-28T13:57:13.873" v="3189" actId="1076"/>
          <ac:spMkLst>
            <pc:docMk/>
            <pc:sldMk cId="1762587933" sldId="263"/>
            <ac:spMk id="16" creationId="{4AA6FC49-ECD0-4E51-8637-91E360B959CF}"/>
          </ac:spMkLst>
        </pc:spChg>
        <pc:spChg chg="add del">
          <ac:chgData name="俊达 陈" userId="828d5f32fd41e1d6" providerId="LiveId" clId="{8B4B2404-AE27-455E-AAF6-561D3319EB0B}" dt="2019-05-28T13:56:28.373" v="3121" actId="478"/>
          <ac:spMkLst>
            <pc:docMk/>
            <pc:sldMk cId="1762587933" sldId="263"/>
            <ac:spMk id="17" creationId="{4576F88E-87A5-4CE0-A63C-A63665EA73F1}"/>
          </ac:spMkLst>
        </pc:spChg>
        <pc:spChg chg="add del">
          <ac:chgData name="俊达 陈" userId="828d5f32fd41e1d6" providerId="LiveId" clId="{8B4B2404-AE27-455E-AAF6-561D3319EB0B}" dt="2019-05-28T13:56:08.753" v="3072" actId="478"/>
          <ac:spMkLst>
            <pc:docMk/>
            <pc:sldMk cId="1762587933" sldId="263"/>
            <ac:spMk id="21" creationId="{E066651C-AF70-4530-8739-E63D430F109A}"/>
          </ac:spMkLst>
        </pc:spChg>
        <pc:spChg chg="add del">
          <ac:chgData name="俊达 陈" userId="828d5f32fd41e1d6" providerId="LiveId" clId="{8B4B2404-AE27-455E-AAF6-561D3319EB0B}" dt="2019-05-28T13:56:26.957" v="3120" actId="478"/>
          <ac:spMkLst>
            <pc:docMk/>
            <pc:sldMk cId="1762587933" sldId="263"/>
            <ac:spMk id="22" creationId="{F80FD14B-1904-414F-A7DD-263074BCAEB8}"/>
          </ac:spMkLst>
        </pc:spChg>
        <pc:spChg chg="add mod">
          <ac:chgData name="俊达 陈" userId="828d5f32fd41e1d6" providerId="LiveId" clId="{8B4B2404-AE27-455E-AAF6-561D3319EB0B}" dt="2019-05-28T13:57:28.458" v="3210" actId="1076"/>
          <ac:spMkLst>
            <pc:docMk/>
            <pc:sldMk cId="1762587933" sldId="263"/>
            <ac:spMk id="25" creationId="{69AC7004-03A8-459B-B5B2-C52522BCEA4B}"/>
          </ac:spMkLst>
        </pc:spChg>
        <pc:spChg chg="add mod">
          <ac:chgData name="俊达 陈" userId="828d5f32fd41e1d6" providerId="LiveId" clId="{8B4B2404-AE27-455E-AAF6-561D3319EB0B}" dt="2019-05-28T13:57:58.305" v="3237"/>
          <ac:spMkLst>
            <pc:docMk/>
            <pc:sldMk cId="1762587933" sldId="263"/>
            <ac:spMk id="32" creationId="{D8B942E8-04AA-4A05-AF47-4D94AF0FB3BE}"/>
          </ac:spMkLst>
        </pc:spChg>
        <pc:spChg chg="add mod">
          <ac:chgData name="俊达 陈" userId="828d5f32fd41e1d6" providerId="LiveId" clId="{8B4B2404-AE27-455E-AAF6-561D3319EB0B}" dt="2019-05-28T13:58:10.682" v="3292"/>
          <ac:spMkLst>
            <pc:docMk/>
            <pc:sldMk cId="1762587933" sldId="263"/>
            <ac:spMk id="35" creationId="{1549306E-E6BA-4463-A0EF-0F6FFCFBB868}"/>
          </ac:spMkLst>
        </pc:spChg>
        <pc:spChg chg="add mod">
          <ac:chgData name="俊达 陈" userId="828d5f32fd41e1d6" providerId="LiveId" clId="{8B4B2404-AE27-455E-AAF6-561D3319EB0B}" dt="2019-05-28T13:58:30.641" v="3321" actId="1076"/>
          <ac:spMkLst>
            <pc:docMk/>
            <pc:sldMk cId="1762587933" sldId="263"/>
            <ac:spMk id="36" creationId="{31B7B012-0377-4AF9-87BA-8F74ED95495B}"/>
          </ac:spMkLst>
        </pc:spChg>
        <pc:cxnChg chg="add mod">
          <ac:chgData name="俊达 陈" userId="828d5f32fd41e1d6" providerId="LiveId" clId="{8B4B2404-AE27-455E-AAF6-561D3319EB0B}" dt="2019-05-28T13:57:13.873" v="3189" actId="1076"/>
          <ac:cxnSpMkLst>
            <pc:docMk/>
            <pc:sldMk cId="1762587933" sldId="263"/>
            <ac:cxnSpMk id="7" creationId="{29A5AE53-8F0F-4453-B35C-94AEA2AA8572}"/>
          </ac:cxnSpMkLst>
        </pc:cxnChg>
        <pc:cxnChg chg="add mod">
          <ac:chgData name="俊达 陈" userId="828d5f32fd41e1d6" providerId="LiveId" clId="{8B4B2404-AE27-455E-AAF6-561D3319EB0B}" dt="2019-05-28T13:57:13.873" v="3189" actId="1076"/>
          <ac:cxnSpMkLst>
            <pc:docMk/>
            <pc:sldMk cId="1762587933" sldId="263"/>
            <ac:cxnSpMk id="9" creationId="{B1543916-FB7F-48D6-AED2-F963B8C74033}"/>
          </ac:cxnSpMkLst>
        </pc:cxnChg>
        <pc:cxnChg chg="add mod">
          <ac:chgData name="俊达 陈" userId="828d5f32fd41e1d6" providerId="LiveId" clId="{8B4B2404-AE27-455E-AAF6-561D3319EB0B}" dt="2019-05-28T13:58:01.371" v="3238" actId="14100"/>
          <ac:cxnSpMkLst>
            <pc:docMk/>
            <pc:sldMk cId="1762587933" sldId="263"/>
            <ac:cxnSpMk id="12" creationId="{71D4DACF-FF03-42CB-AE6B-52B8954AA129}"/>
          </ac:cxnSpMkLst>
        </pc:cxnChg>
        <pc:cxnChg chg="add del mod">
          <ac:chgData name="俊达 陈" userId="828d5f32fd41e1d6" providerId="LiveId" clId="{8B4B2404-AE27-455E-AAF6-561D3319EB0B}" dt="2019-05-28T13:56:26.957" v="3120" actId="478"/>
          <ac:cxnSpMkLst>
            <pc:docMk/>
            <pc:sldMk cId="1762587933" sldId="263"/>
            <ac:cxnSpMk id="18" creationId="{97D22CF2-0FCC-4674-8966-AE04099757B9}"/>
          </ac:cxnSpMkLst>
        </pc:cxnChg>
        <pc:cxnChg chg="add mod">
          <ac:chgData name="俊达 陈" userId="828d5f32fd41e1d6" providerId="LiveId" clId="{8B4B2404-AE27-455E-AAF6-561D3319EB0B}" dt="2019-05-28T13:57:36.175" v="3213" actId="14100"/>
          <ac:cxnSpMkLst>
            <pc:docMk/>
            <pc:sldMk cId="1762587933" sldId="263"/>
            <ac:cxnSpMk id="19" creationId="{73EA6E08-1E59-487A-B59E-64E2AB350613}"/>
          </ac:cxnSpMkLst>
        </pc:cxnChg>
        <pc:cxnChg chg="add del">
          <ac:chgData name="俊达 陈" userId="828d5f32fd41e1d6" providerId="LiveId" clId="{8B4B2404-AE27-455E-AAF6-561D3319EB0B}" dt="2019-05-28T13:56:09.796" v="3073" actId="478"/>
          <ac:cxnSpMkLst>
            <pc:docMk/>
            <pc:sldMk cId="1762587933" sldId="263"/>
            <ac:cxnSpMk id="20" creationId="{D641B454-8A6C-4FF3-9C71-3B59DF3C91F6}"/>
          </ac:cxnSpMkLst>
        </pc:cxnChg>
        <pc:cxnChg chg="add del">
          <ac:chgData name="俊达 陈" userId="828d5f32fd41e1d6" providerId="LiveId" clId="{8B4B2404-AE27-455E-AAF6-561D3319EB0B}" dt="2019-05-28T13:56:26.957" v="3120" actId="478"/>
          <ac:cxnSpMkLst>
            <pc:docMk/>
            <pc:sldMk cId="1762587933" sldId="263"/>
            <ac:cxnSpMk id="23" creationId="{BB1654F3-7480-4640-8B3A-E9B5ACECF6FE}"/>
          </ac:cxnSpMkLst>
        </pc:cxnChg>
        <pc:cxnChg chg="add mod">
          <ac:chgData name="俊达 陈" userId="828d5f32fd41e1d6" providerId="LiveId" clId="{8B4B2404-AE27-455E-AAF6-561D3319EB0B}" dt="2019-05-28T13:57:44.722" v="3215" actId="14100"/>
          <ac:cxnSpMkLst>
            <pc:docMk/>
            <pc:sldMk cId="1762587933" sldId="263"/>
            <ac:cxnSpMk id="30" creationId="{0758DF64-9BE3-4C5E-A0AE-FFE10F407830}"/>
          </ac:cxnSpMkLst>
        </pc:cxnChg>
        <pc:cxnChg chg="add del mod">
          <ac:chgData name="俊达 陈" userId="828d5f32fd41e1d6" providerId="LiveId" clId="{8B4B2404-AE27-455E-AAF6-561D3319EB0B}" dt="2019-05-28T13:57:55.409" v="3218" actId="478"/>
          <ac:cxnSpMkLst>
            <pc:docMk/>
            <pc:sldMk cId="1762587933" sldId="263"/>
            <ac:cxnSpMk id="33" creationId="{282DBD2F-A31B-43E7-AAF8-737162E903B2}"/>
          </ac:cxnSpMkLst>
        </pc:cxnChg>
      </pc:sldChg>
      <pc:sldChg chg="addSp delSp modSp add">
        <pc:chgData name="俊达 陈" userId="828d5f32fd41e1d6" providerId="LiveId" clId="{8B4B2404-AE27-455E-AAF6-561D3319EB0B}" dt="2019-05-28T14:03:23.455" v="3548" actId="14100"/>
        <pc:sldMkLst>
          <pc:docMk/>
          <pc:sldMk cId="815207902" sldId="264"/>
        </pc:sldMkLst>
        <pc:spChg chg="mod">
          <ac:chgData name="俊达 陈" userId="828d5f32fd41e1d6" providerId="LiveId" clId="{8B4B2404-AE27-455E-AAF6-561D3319EB0B}" dt="2019-05-28T14:00:21.653" v="3337" actId="20577"/>
          <ac:spMkLst>
            <pc:docMk/>
            <pc:sldMk cId="815207902" sldId="264"/>
            <ac:spMk id="2" creationId="{71C97651-5F79-41A7-BD95-D8CAF043A00A}"/>
          </ac:spMkLst>
        </pc:spChg>
        <pc:spChg chg="del">
          <ac:chgData name="俊达 陈" userId="828d5f32fd41e1d6" providerId="LiveId" clId="{8B4B2404-AE27-455E-AAF6-561D3319EB0B}" dt="2019-05-28T14:00:52.067" v="3338" actId="478"/>
          <ac:spMkLst>
            <pc:docMk/>
            <pc:sldMk cId="815207902" sldId="264"/>
            <ac:spMk id="3" creationId="{BFDF6018-2BF0-470C-B2EE-9301DBC4C045}"/>
          </ac:spMkLst>
        </pc:spChg>
        <pc:spChg chg="add">
          <ac:chgData name="俊达 陈" userId="828d5f32fd41e1d6" providerId="LiveId" clId="{8B4B2404-AE27-455E-AAF6-561D3319EB0B}" dt="2019-05-28T14:00:52.269" v="3339"/>
          <ac:spMkLst>
            <pc:docMk/>
            <pc:sldMk cId="815207902" sldId="264"/>
            <ac:spMk id="4" creationId="{16593C54-7800-4BAB-82AC-17D846381478}"/>
          </ac:spMkLst>
        </pc:spChg>
        <pc:spChg chg="add mod">
          <ac:chgData name="俊达 陈" userId="828d5f32fd41e1d6" providerId="LiveId" clId="{8B4B2404-AE27-455E-AAF6-561D3319EB0B}" dt="2019-05-28T14:03:19.480" v="3546" actId="1076"/>
          <ac:spMkLst>
            <pc:docMk/>
            <pc:sldMk cId="815207902" sldId="264"/>
            <ac:spMk id="5" creationId="{20C524B3-258A-4781-B9D4-9E0ED1C83E57}"/>
          </ac:spMkLst>
        </pc:spChg>
        <pc:spChg chg="add mod">
          <ac:chgData name="俊达 陈" userId="828d5f32fd41e1d6" providerId="LiveId" clId="{8B4B2404-AE27-455E-AAF6-561D3319EB0B}" dt="2019-05-28T14:03:13.177" v="3544" actId="1076"/>
          <ac:spMkLst>
            <pc:docMk/>
            <pc:sldMk cId="815207902" sldId="264"/>
            <ac:spMk id="6" creationId="{7B4D2526-C8EA-4793-8308-CBFE3AFDF6EC}"/>
          </ac:spMkLst>
        </pc:spChg>
        <pc:spChg chg="add mod">
          <ac:chgData name="俊达 陈" userId="828d5f32fd41e1d6" providerId="LiveId" clId="{8B4B2404-AE27-455E-AAF6-561D3319EB0B}" dt="2019-05-28T14:03:16.742" v="3545" actId="1076"/>
          <ac:spMkLst>
            <pc:docMk/>
            <pc:sldMk cId="815207902" sldId="264"/>
            <ac:spMk id="8" creationId="{E1B37A9C-2998-4C2B-89EC-81E305593625}"/>
          </ac:spMkLst>
        </pc:spChg>
        <pc:spChg chg="add mod">
          <ac:chgData name="俊达 陈" userId="828d5f32fd41e1d6" providerId="LiveId" clId="{8B4B2404-AE27-455E-AAF6-561D3319EB0B}" dt="2019-05-28T14:01:50.582" v="3442" actId="1076"/>
          <ac:spMkLst>
            <pc:docMk/>
            <pc:sldMk cId="815207902" sldId="264"/>
            <ac:spMk id="10" creationId="{290D1B69-30FC-4E40-A978-F3F6F30F58EF}"/>
          </ac:spMkLst>
        </pc:spChg>
        <pc:spChg chg="add mod">
          <ac:chgData name="俊达 陈" userId="828d5f32fd41e1d6" providerId="LiveId" clId="{8B4B2404-AE27-455E-AAF6-561D3319EB0B}" dt="2019-05-28T14:01:50.121" v="3441" actId="1076"/>
          <ac:spMkLst>
            <pc:docMk/>
            <pc:sldMk cId="815207902" sldId="264"/>
            <ac:spMk id="12" creationId="{33F7498D-6D39-48ED-95D4-642B78E1F2C4}"/>
          </ac:spMkLst>
        </pc:spChg>
        <pc:spChg chg="add del">
          <ac:chgData name="俊达 陈" userId="828d5f32fd41e1d6" providerId="LiveId" clId="{8B4B2404-AE27-455E-AAF6-561D3319EB0B}" dt="2019-05-28T14:02:31.688" v="3476" actId="478"/>
          <ac:spMkLst>
            <pc:docMk/>
            <pc:sldMk cId="815207902" sldId="264"/>
            <ac:spMk id="14" creationId="{D700CC88-7396-4713-B58D-8A3F8D1E0C8F}"/>
          </ac:spMkLst>
        </pc:spChg>
        <pc:spChg chg="add del">
          <ac:chgData name="俊达 陈" userId="828d5f32fd41e1d6" providerId="LiveId" clId="{8B4B2404-AE27-455E-AAF6-561D3319EB0B}" dt="2019-05-28T14:02:30.653" v="3475" actId="478"/>
          <ac:spMkLst>
            <pc:docMk/>
            <pc:sldMk cId="815207902" sldId="264"/>
            <ac:spMk id="16" creationId="{19218379-AA8F-4A03-B9A4-B6A1B0C57F48}"/>
          </ac:spMkLst>
        </pc:spChg>
        <pc:spChg chg="add mod">
          <ac:chgData name="俊达 陈" userId="828d5f32fd41e1d6" providerId="LiveId" clId="{8B4B2404-AE27-455E-AAF6-561D3319EB0B}" dt="2019-05-28T14:03:05.827" v="3542" actId="1076"/>
          <ac:spMkLst>
            <pc:docMk/>
            <pc:sldMk cId="815207902" sldId="264"/>
            <ac:spMk id="20" creationId="{A71DBBF2-9D96-4827-95B0-B262E7C53325}"/>
          </ac:spMkLst>
        </pc:spChg>
        <pc:cxnChg chg="add mod">
          <ac:chgData name="俊达 陈" userId="828d5f32fd41e1d6" providerId="LiveId" clId="{8B4B2404-AE27-455E-AAF6-561D3319EB0B}" dt="2019-05-28T14:03:21.762" v="3547" actId="14100"/>
          <ac:cxnSpMkLst>
            <pc:docMk/>
            <pc:sldMk cId="815207902" sldId="264"/>
            <ac:cxnSpMk id="7" creationId="{6BC57782-05CF-4190-89D3-30A07E3B4922}"/>
          </ac:cxnSpMkLst>
        </pc:cxnChg>
        <pc:cxnChg chg="add mod">
          <ac:chgData name="俊达 陈" userId="828d5f32fd41e1d6" providerId="LiveId" clId="{8B4B2404-AE27-455E-AAF6-561D3319EB0B}" dt="2019-05-28T14:03:23.455" v="3548" actId="14100"/>
          <ac:cxnSpMkLst>
            <pc:docMk/>
            <pc:sldMk cId="815207902" sldId="264"/>
            <ac:cxnSpMk id="9" creationId="{A662EEA2-21E2-4DCE-9989-D9471D3D8903}"/>
          </ac:cxnSpMkLst>
        </pc:cxnChg>
        <pc:cxnChg chg="add mod">
          <ac:chgData name="俊达 陈" userId="828d5f32fd41e1d6" providerId="LiveId" clId="{8B4B2404-AE27-455E-AAF6-561D3319EB0B}" dt="2019-05-28T14:03:13.177" v="3544" actId="1076"/>
          <ac:cxnSpMkLst>
            <pc:docMk/>
            <pc:sldMk cId="815207902" sldId="264"/>
            <ac:cxnSpMk id="11" creationId="{CD1E86C5-8602-4051-9961-C917DBAA4A5F}"/>
          </ac:cxnSpMkLst>
        </pc:cxnChg>
        <pc:cxnChg chg="add del">
          <ac:chgData name="俊达 陈" userId="828d5f32fd41e1d6" providerId="LiveId" clId="{8B4B2404-AE27-455E-AAF6-561D3319EB0B}" dt="2019-05-28T14:02:27.582" v="3473" actId="478"/>
          <ac:cxnSpMkLst>
            <pc:docMk/>
            <pc:sldMk cId="815207902" sldId="264"/>
            <ac:cxnSpMk id="13" creationId="{B8C32C82-97E3-4E31-B928-F952B478BD3F}"/>
          </ac:cxnSpMkLst>
        </pc:cxnChg>
        <pc:cxnChg chg="add del">
          <ac:chgData name="俊达 陈" userId="828d5f32fd41e1d6" providerId="LiveId" clId="{8B4B2404-AE27-455E-AAF6-561D3319EB0B}" dt="2019-05-28T14:02:27.979" v="3474" actId="478"/>
          <ac:cxnSpMkLst>
            <pc:docMk/>
            <pc:sldMk cId="815207902" sldId="264"/>
            <ac:cxnSpMk id="15" creationId="{97B11D20-4A7E-457C-822E-5CAF46F6067F}"/>
          </ac:cxnSpMkLst>
        </pc:cxnChg>
        <pc:cxnChg chg="add mod">
          <ac:chgData name="俊达 陈" userId="828d5f32fd41e1d6" providerId="LiveId" clId="{8B4B2404-AE27-455E-AAF6-561D3319EB0B}" dt="2019-05-28T14:02:41.936" v="3477" actId="11529"/>
          <ac:cxnSpMkLst>
            <pc:docMk/>
            <pc:sldMk cId="815207902" sldId="264"/>
            <ac:cxnSpMk id="19" creationId="{13991A3A-CF0E-4A43-B91D-4BBFB1EDC229}"/>
          </ac:cxnSpMkLst>
        </pc:cxnChg>
      </pc:sldChg>
      <pc:sldChg chg="modSp add del">
        <pc:chgData name="俊达 陈" userId="828d5f32fd41e1d6" providerId="LiveId" clId="{8B4B2404-AE27-455E-AAF6-561D3319EB0B}" dt="2019-05-28T13:56:43.868" v="3183" actId="2696"/>
        <pc:sldMkLst>
          <pc:docMk/>
          <pc:sldMk cId="2628231943" sldId="264"/>
        </pc:sldMkLst>
        <pc:spChg chg="mod">
          <ac:chgData name="俊达 陈" userId="828d5f32fd41e1d6" providerId="LiveId" clId="{8B4B2404-AE27-455E-AAF6-561D3319EB0B}" dt="2019-05-28T13:56:33.384" v="3150"/>
          <ac:spMkLst>
            <pc:docMk/>
            <pc:sldMk cId="2628231943" sldId="264"/>
            <ac:spMk id="2" creationId="{48105057-8302-466B-857F-A2D91FF45DED}"/>
          </ac:spMkLst>
        </pc:spChg>
      </pc:sldChg>
      <pc:sldChg chg="addSp delSp modSp add modAnim">
        <pc:chgData name="俊达 陈" userId="828d5f32fd41e1d6" providerId="LiveId" clId="{8B4B2404-AE27-455E-AAF6-561D3319EB0B}" dt="2019-05-28T14:06:18.090" v="3887"/>
        <pc:sldMkLst>
          <pc:docMk/>
          <pc:sldMk cId="845755098" sldId="265"/>
        </pc:sldMkLst>
        <pc:spChg chg="mod">
          <ac:chgData name="俊达 陈" userId="828d5f32fd41e1d6" providerId="LiveId" clId="{8B4B2404-AE27-455E-AAF6-561D3319EB0B}" dt="2019-05-28T14:03:49.879" v="3613" actId="20577"/>
          <ac:spMkLst>
            <pc:docMk/>
            <pc:sldMk cId="845755098" sldId="265"/>
            <ac:spMk id="2" creationId="{08B218FB-4EE5-4732-B86D-DE54175BFCC3}"/>
          </ac:spMkLst>
        </pc:spChg>
        <pc:spChg chg="del">
          <ac:chgData name="俊达 陈" userId="828d5f32fd41e1d6" providerId="LiveId" clId="{8B4B2404-AE27-455E-AAF6-561D3319EB0B}" dt="2019-05-28T14:03:57.851" v="3614" actId="478"/>
          <ac:spMkLst>
            <pc:docMk/>
            <pc:sldMk cId="845755098" sldId="265"/>
            <ac:spMk id="3" creationId="{A2D8EF1D-E4BF-475F-BB91-54078EA94A7E}"/>
          </ac:spMkLst>
        </pc:spChg>
        <pc:spChg chg="add mod">
          <ac:chgData name="俊达 陈" userId="828d5f32fd41e1d6" providerId="LiveId" clId="{8B4B2404-AE27-455E-AAF6-561D3319EB0B}" dt="2019-05-28T14:04:21.643" v="3627" actId="20577"/>
          <ac:spMkLst>
            <pc:docMk/>
            <pc:sldMk cId="845755098" sldId="265"/>
            <ac:spMk id="4" creationId="{EFA2B0BB-4DB9-40AF-9A64-2028FC7A00AF}"/>
          </ac:spMkLst>
        </pc:spChg>
        <pc:spChg chg="add mod">
          <ac:chgData name="俊达 陈" userId="828d5f32fd41e1d6" providerId="LiveId" clId="{8B4B2404-AE27-455E-AAF6-561D3319EB0B}" dt="2019-05-28T14:04:01.795" v="3616" actId="20577"/>
          <ac:spMkLst>
            <pc:docMk/>
            <pc:sldMk cId="845755098" sldId="265"/>
            <ac:spMk id="5" creationId="{A93E58C8-04E7-4C2D-AE8B-CB00507678E6}"/>
          </ac:spMkLst>
        </pc:spChg>
        <pc:spChg chg="add mod">
          <ac:chgData name="俊达 陈" userId="828d5f32fd41e1d6" providerId="LiveId" clId="{8B4B2404-AE27-455E-AAF6-561D3319EB0B}" dt="2019-05-28T14:04:20.480" v="3626" actId="20577"/>
          <ac:spMkLst>
            <pc:docMk/>
            <pc:sldMk cId="845755098" sldId="265"/>
            <ac:spMk id="6" creationId="{2A738C59-E844-413F-961C-620E17AF91E1}"/>
          </ac:spMkLst>
        </pc:spChg>
        <pc:spChg chg="add mod">
          <ac:chgData name="俊达 陈" userId="828d5f32fd41e1d6" providerId="LiveId" clId="{8B4B2404-AE27-455E-AAF6-561D3319EB0B}" dt="2019-05-28T14:05:23.731" v="3821" actId="1076"/>
          <ac:spMkLst>
            <pc:docMk/>
            <pc:sldMk cId="845755098" sldId="265"/>
            <ac:spMk id="8" creationId="{90E21E5C-04E3-4F53-8A6B-936D9B355092}"/>
          </ac:spMkLst>
        </pc:spChg>
        <pc:spChg chg="add mod">
          <ac:chgData name="俊达 陈" userId="828d5f32fd41e1d6" providerId="LiveId" clId="{8B4B2404-AE27-455E-AAF6-561D3319EB0B}" dt="2019-05-28T14:05:55.434" v="3879" actId="113"/>
          <ac:spMkLst>
            <pc:docMk/>
            <pc:sldMk cId="845755098" sldId="265"/>
            <ac:spMk id="10" creationId="{FEE29A29-03C9-4159-B177-5E1533C48BFB}"/>
          </ac:spMkLst>
        </pc:spChg>
        <pc:spChg chg="add mod">
          <ac:chgData name="俊达 陈" userId="828d5f32fd41e1d6" providerId="LiveId" clId="{8B4B2404-AE27-455E-AAF6-561D3319EB0B}" dt="2019-05-28T14:05:11.887" v="3808"/>
          <ac:spMkLst>
            <pc:docMk/>
            <pc:sldMk cId="845755098" sldId="265"/>
            <ac:spMk id="12" creationId="{79A075D7-7D0D-4559-AC52-C7C3F984C008}"/>
          </ac:spMkLst>
        </pc:spChg>
        <pc:spChg chg="add mod">
          <ac:chgData name="俊达 陈" userId="828d5f32fd41e1d6" providerId="LiveId" clId="{8B4B2404-AE27-455E-AAF6-561D3319EB0B}" dt="2019-05-28T14:05:14.025" v="3817"/>
          <ac:spMkLst>
            <pc:docMk/>
            <pc:sldMk cId="845755098" sldId="265"/>
            <ac:spMk id="14" creationId="{704D0CA1-1E1C-4F2D-96A3-1FB56715BD64}"/>
          </ac:spMkLst>
        </pc:spChg>
        <pc:spChg chg="add mod">
          <ac:chgData name="俊达 陈" userId="828d5f32fd41e1d6" providerId="LiveId" clId="{8B4B2404-AE27-455E-AAF6-561D3319EB0B}" dt="2019-05-28T14:06:00.507" v="3883"/>
          <ac:spMkLst>
            <pc:docMk/>
            <pc:sldMk cId="845755098" sldId="265"/>
            <ac:spMk id="19" creationId="{77B2609D-CBAD-4E85-96CB-C3235680EDE9}"/>
          </ac:spMkLst>
        </pc:spChg>
        <pc:cxnChg chg="add mod">
          <ac:chgData name="俊达 陈" userId="828d5f32fd41e1d6" providerId="LiveId" clId="{8B4B2404-AE27-455E-AAF6-561D3319EB0B}" dt="2019-05-28T14:05:19.293" v="3819" actId="14100"/>
          <ac:cxnSpMkLst>
            <pc:docMk/>
            <pc:sldMk cId="845755098" sldId="265"/>
            <ac:cxnSpMk id="7" creationId="{9A7F11C3-DB98-4DFF-9ECC-32D1437F5AC3}"/>
          </ac:cxnSpMkLst>
        </pc:cxnChg>
        <pc:cxnChg chg="add mod">
          <ac:chgData name="俊达 陈" userId="828d5f32fd41e1d6" providerId="LiveId" clId="{8B4B2404-AE27-455E-AAF6-561D3319EB0B}" dt="2019-05-28T14:05:21.427" v="3820" actId="14100"/>
          <ac:cxnSpMkLst>
            <pc:docMk/>
            <pc:sldMk cId="845755098" sldId="265"/>
            <ac:cxnSpMk id="9" creationId="{3486551F-0CA7-4F47-AD5A-CE11742BF4A2}"/>
          </ac:cxnSpMkLst>
        </pc:cxnChg>
        <pc:cxnChg chg="add">
          <ac:chgData name="俊达 陈" userId="828d5f32fd41e1d6" providerId="LiveId" clId="{8B4B2404-AE27-455E-AAF6-561D3319EB0B}" dt="2019-05-28T14:03:58.021" v="3615"/>
          <ac:cxnSpMkLst>
            <pc:docMk/>
            <pc:sldMk cId="845755098" sldId="265"/>
            <ac:cxnSpMk id="11" creationId="{52C5F66E-8728-458E-AA8E-866BB0055869}"/>
          </ac:cxnSpMkLst>
        </pc:cxnChg>
        <pc:cxnChg chg="add">
          <ac:chgData name="俊达 陈" userId="828d5f32fd41e1d6" providerId="LiveId" clId="{8B4B2404-AE27-455E-AAF6-561D3319EB0B}" dt="2019-05-28T14:03:58.021" v="3615"/>
          <ac:cxnSpMkLst>
            <pc:docMk/>
            <pc:sldMk cId="845755098" sldId="265"/>
            <ac:cxnSpMk id="13" creationId="{D86151EE-6AFE-4783-9321-7BE73F354F68}"/>
          </ac:cxnSpMkLst>
        </pc:cxnChg>
        <pc:cxnChg chg="add mod">
          <ac:chgData name="俊达 陈" userId="828d5f32fd41e1d6" providerId="LiveId" clId="{8B4B2404-AE27-455E-AAF6-561D3319EB0B}" dt="2019-05-28T14:05:32.647" v="3824" actId="11529"/>
          <ac:cxnSpMkLst>
            <pc:docMk/>
            <pc:sldMk cId="845755098" sldId="265"/>
            <ac:cxnSpMk id="18" creationId="{BBF955B6-3FB3-4CBE-AE20-6F76F0FBED6A}"/>
          </ac:cxnSpMkLst>
        </pc:cxnChg>
      </pc:sldChg>
      <pc:sldChg chg="modSp add">
        <pc:chgData name="俊达 陈" userId="828d5f32fd41e1d6" providerId="LiveId" clId="{8B4B2404-AE27-455E-AAF6-561D3319EB0B}" dt="2019-05-28T14:15:14.215" v="4696" actId="12"/>
        <pc:sldMkLst>
          <pc:docMk/>
          <pc:sldMk cId="2775684829" sldId="266"/>
        </pc:sldMkLst>
        <pc:spChg chg="mod">
          <ac:chgData name="俊达 陈" userId="828d5f32fd41e1d6" providerId="LiveId" clId="{8B4B2404-AE27-455E-AAF6-561D3319EB0B}" dt="2019-05-28T14:09:57.439" v="4214" actId="20577"/>
          <ac:spMkLst>
            <pc:docMk/>
            <pc:sldMk cId="2775684829" sldId="266"/>
            <ac:spMk id="2" creationId="{26C123FF-CA11-4B6E-AB69-92FF2877FB78}"/>
          </ac:spMkLst>
        </pc:spChg>
        <pc:spChg chg="mod">
          <ac:chgData name="俊达 陈" userId="828d5f32fd41e1d6" providerId="LiveId" clId="{8B4B2404-AE27-455E-AAF6-561D3319EB0B}" dt="2019-05-28T14:15:14.215" v="4696" actId="12"/>
          <ac:spMkLst>
            <pc:docMk/>
            <pc:sldMk cId="2775684829" sldId="266"/>
            <ac:spMk id="3" creationId="{92AA3767-FD7E-48A9-AF1F-1EA61952A25D}"/>
          </ac:spMkLst>
        </pc:spChg>
      </pc:sldChg>
      <pc:sldChg chg="addSp delSp modSp add delAnim modAnim">
        <pc:chgData name="俊达 陈" userId="828d5f32fd41e1d6" providerId="LiveId" clId="{8B4B2404-AE27-455E-AAF6-561D3319EB0B}" dt="2019-05-28T15:28:33.005" v="12844"/>
        <pc:sldMkLst>
          <pc:docMk/>
          <pc:sldMk cId="3703083453" sldId="267"/>
        </pc:sldMkLst>
        <pc:spChg chg="mod">
          <ac:chgData name="俊达 陈" userId="828d5f32fd41e1d6" providerId="LiveId" clId="{8B4B2404-AE27-455E-AAF6-561D3319EB0B}" dt="2019-05-28T14:11:15.453" v="4336" actId="1076"/>
          <ac:spMkLst>
            <pc:docMk/>
            <pc:sldMk cId="3703083453" sldId="267"/>
            <ac:spMk id="2" creationId="{FFE29075-411B-462C-95F0-1E46E71A7D8D}"/>
          </ac:spMkLst>
        </pc:spChg>
        <pc:spChg chg="del">
          <ac:chgData name="俊达 陈" userId="828d5f32fd41e1d6" providerId="LiveId" clId="{8B4B2404-AE27-455E-AAF6-561D3319EB0B}" dt="2019-05-28T14:10:28.908" v="4253" actId="478"/>
          <ac:spMkLst>
            <pc:docMk/>
            <pc:sldMk cId="3703083453" sldId="267"/>
            <ac:spMk id="3" creationId="{65598CD3-9FBB-4DDE-B3D1-D44550AF55C2}"/>
          </ac:spMkLst>
        </pc:spChg>
        <pc:spChg chg="add mod">
          <ac:chgData name="俊达 陈" userId="828d5f32fd41e1d6" providerId="LiveId" clId="{8B4B2404-AE27-455E-AAF6-561D3319EB0B}" dt="2019-05-28T14:11:28.597" v="4352"/>
          <ac:spMkLst>
            <pc:docMk/>
            <pc:sldMk cId="3703083453" sldId="267"/>
            <ac:spMk id="4" creationId="{DA372B4A-919F-47B6-8357-22066DA270A2}"/>
          </ac:spMkLst>
        </pc:spChg>
        <pc:spChg chg="add mod">
          <ac:chgData name="俊达 陈" userId="828d5f32fd41e1d6" providerId="LiveId" clId="{8B4B2404-AE27-455E-AAF6-561D3319EB0B}" dt="2019-05-28T14:11:22.478" v="4342"/>
          <ac:spMkLst>
            <pc:docMk/>
            <pc:sldMk cId="3703083453" sldId="267"/>
            <ac:spMk id="5" creationId="{D310C016-CB45-468C-8BA2-C4EE14F433F3}"/>
          </ac:spMkLst>
        </pc:spChg>
        <pc:spChg chg="add mod">
          <ac:chgData name="俊达 陈" userId="828d5f32fd41e1d6" providerId="LiveId" clId="{8B4B2404-AE27-455E-AAF6-561D3319EB0B}" dt="2019-05-28T14:11:26.036" v="4350"/>
          <ac:spMkLst>
            <pc:docMk/>
            <pc:sldMk cId="3703083453" sldId="267"/>
            <ac:spMk id="6" creationId="{0114C3CF-996C-476D-9505-076D3D464208}"/>
          </ac:spMkLst>
        </pc:spChg>
        <pc:spChg chg="add del">
          <ac:chgData name="俊达 陈" userId="828d5f32fd41e1d6" providerId="LiveId" clId="{8B4B2404-AE27-455E-AAF6-561D3319EB0B}" dt="2019-05-28T14:11:00.804" v="4323" actId="478"/>
          <ac:spMkLst>
            <pc:docMk/>
            <pc:sldMk cId="3703083453" sldId="267"/>
            <ac:spMk id="8" creationId="{D82C6528-A38C-4CD2-A809-FE79F37CF8DC}"/>
          </ac:spMkLst>
        </pc:spChg>
        <pc:spChg chg="add del">
          <ac:chgData name="俊达 陈" userId="828d5f32fd41e1d6" providerId="LiveId" clId="{8B4B2404-AE27-455E-AAF6-561D3319EB0B}" dt="2019-05-28T14:11:01.608" v="4324" actId="478"/>
          <ac:spMkLst>
            <pc:docMk/>
            <pc:sldMk cId="3703083453" sldId="267"/>
            <ac:spMk id="10" creationId="{EC259D9F-F463-4610-B673-AF421EDE007C}"/>
          </ac:spMkLst>
        </pc:spChg>
        <pc:spChg chg="add del mod">
          <ac:chgData name="俊达 陈" userId="828d5f32fd41e1d6" providerId="LiveId" clId="{8B4B2404-AE27-455E-AAF6-561D3319EB0B}" dt="2019-05-28T14:11:06.729" v="4330" actId="478"/>
          <ac:spMkLst>
            <pc:docMk/>
            <pc:sldMk cId="3703083453" sldId="267"/>
            <ac:spMk id="12" creationId="{77E2534B-F4EE-4CAA-8AB1-F606F5D5A8D7}"/>
          </ac:spMkLst>
        </pc:spChg>
        <pc:spChg chg="add del">
          <ac:chgData name="俊达 陈" userId="828d5f32fd41e1d6" providerId="LiveId" clId="{8B4B2404-AE27-455E-AAF6-561D3319EB0B}" dt="2019-05-28T14:11:06.148" v="4329" actId="478"/>
          <ac:spMkLst>
            <pc:docMk/>
            <pc:sldMk cId="3703083453" sldId="267"/>
            <ac:spMk id="14" creationId="{A307C771-65F6-4088-A4FE-B67D91E283CB}"/>
          </ac:spMkLst>
        </pc:spChg>
        <pc:spChg chg="add del">
          <ac:chgData name="俊达 陈" userId="828d5f32fd41e1d6" providerId="LiveId" clId="{8B4B2404-AE27-455E-AAF6-561D3319EB0B}" dt="2019-05-28T14:11:02.879" v="4326" actId="478"/>
          <ac:spMkLst>
            <pc:docMk/>
            <pc:sldMk cId="3703083453" sldId="267"/>
            <ac:spMk id="16" creationId="{001E0216-6C6D-4A00-B120-A35D003BD2F2}"/>
          </ac:spMkLst>
        </pc:spChg>
        <pc:spChg chg="add mod">
          <ac:chgData name="俊达 陈" userId="828d5f32fd41e1d6" providerId="LiveId" clId="{8B4B2404-AE27-455E-AAF6-561D3319EB0B}" dt="2019-05-28T14:11:34.292" v="4360"/>
          <ac:spMkLst>
            <pc:docMk/>
            <pc:sldMk cId="3703083453" sldId="267"/>
            <ac:spMk id="20" creationId="{B423251F-FFE3-4FE0-A49B-05DF9215DC3B}"/>
          </ac:spMkLst>
        </pc:spChg>
        <pc:spChg chg="add mod">
          <ac:chgData name="俊达 陈" userId="828d5f32fd41e1d6" providerId="LiveId" clId="{8B4B2404-AE27-455E-AAF6-561D3319EB0B}" dt="2019-05-28T14:11:31.366" v="4356"/>
          <ac:spMkLst>
            <pc:docMk/>
            <pc:sldMk cId="3703083453" sldId="267"/>
            <ac:spMk id="21" creationId="{4186AE35-282B-4439-AA6F-E9A02A2F8771}"/>
          </ac:spMkLst>
        </pc:spChg>
        <pc:spChg chg="add mod">
          <ac:chgData name="俊达 陈" userId="828d5f32fd41e1d6" providerId="LiveId" clId="{8B4B2404-AE27-455E-AAF6-561D3319EB0B}" dt="2019-05-28T14:11:33.542" v="4358"/>
          <ac:spMkLst>
            <pc:docMk/>
            <pc:sldMk cId="3703083453" sldId="267"/>
            <ac:spMk id="22" creationId="{7BD1A51B-3312-4A75-A7AE-A7631DEC5BA9}"/>
          </ac:spMkLst>
        </pc:spChg>
        <pc:spChg chg="add mod">
          <ac:chgData name="俊达 陈" userId="828d5f32fd41e1d6" providerId="LiveId" clId="{8B4B2404-AE27-455E-AAF6-561D3319EB0B}" dt="2019-05-28T14:14:41.872" v="4656" actId="1076"/>
          <ac:spMkLst>
            <pc:docMk/>
            <pc:sldMk cId="3703083453" sldId="267"/>
            <ac:spMk id="25" creationId="{B4CA4335-CACA-44EB-9FF5-EB14F38EA44E}"/>
          </ac:spMkLst>
        </pc:spChg>
        <pc:spChg chg="add mod">
          <ac:chgData name="俊达 陈" userId="828d5f32fd41e1d6" providerId="LiveId" clId="{8B4B2404-AE27-455E-AAF6-561D3319EB0B}" dt="2019-05-28T14:14:51.491" v="4663" actId="1076"/>
          <ac:spMkLst>
            <pc:docMk/>
            <pc:sldMk cId="3703083453" sldId="267"/>
            <ac:spMk id="32" creationId="{BB6852A0-78C7-4BCA-8FAC-5EC57539158D}"/>
          </ac:spMkLst>
        </pc:spChg>
        <pc:spChg chg="add mod">
          <ac:chgData name="俊达 陈" userId="828d5f32fd41e1d6" providerId="LiveId" clId="{8B4B2404-AE27-455E-AAF6-561D3319EB0B}" dt="2019-05-28T14:14:35.814" v="4652" actId="1076"/>
          <ac:spMkLst>
            <pc:docMk/>
            <pc:sldMk cId="3703083453" sldId="267"/>
            <ac:spMk id="39" creationId="{CFAAE30C-B58E-48BD-A99E-B1CFF3482ECA}"/>
          </ac:spMkLst>
        </pc:spChg>
        <pc:spChg chg="add mod">
          <ac:chgData name="俊达 陈" userId="828d5f32fd41e1d6" providerId="LiveId" clId="{8B4B2404-AE27-455E-AAF6-561D3319EB0B}" dt="2019-05-28T14:13:32.516" v="4566"/>
          <ac:spMkLst>
            <pc:docMk/>
            <pc:sldMk cId="3703083453" sldId="267"/>
            <ac:spMk id="42" creationId="{312D4DCE-60F5-402E-AE4A-433369207DDB}"/>
          </ac:spMkLst>
        </pc:spChg>
        <pc:spChg chg="add mod">
          <ac:chgData name="俊达 陈" userId="828d5f32fd41e1d6" providerId="LiveId" clId="{8B4B2404-AE27-455E-AAF6-561D3319EB0B}" dt="2019-05-28T14:14:14.323" v="4620" actId="1076"/>
          <ac:spMkLst>
            <pc:docMk/>
            <pc:sldMk cId="3703083453" sldId="267"/>
            <ac:spMk id="47" creationId="{ADA19253-98FD-4856-A744-D7C6F3ED9677}"/>
          </ac:spMkLst>
        </pc:spChg>
        <pc:spChg chg="add mod">
          <ac:chgData name="俊达 陈" userId="828d5f32fd41e1d6" providerId="LiveId" clId="{8B4B2404-AE27-455E-AAF6-561D3319EB0B}" dt="2019-05-28T14:14:27.339" v="4645"/>
          <ac:spMkLst>
            <pc:docMk/>
            <pc:sldMk cId="3703083453" sldId="267"/>
            <ac:spMk id="50" creationId="{811DA989-6B29-4CA3-92FA-79C4500CAB3D}"/>
          </ac:spMkLst>
        </pc:spChg>
        <pc:cxnChg chg="add del">
          <ac:chgData name="俊达 陈" userId="828d5f32fd41e1d6" providerId="LiveId" clId="{8B4B2404-AE27-455E-AAF6-561D3319EB0B}" dt="2019-05-28T14:10:59.743" v="4321" actId="478"/>
          <ac:cxnSpMkLst>
            <pc:docMk/>
            <pc:sldMk cId="3703083453" sldId="267"/>
            <ac:cxnSpMk id="7" creationId="{BB0511C5-7008-4F6E-97C7-ABF97E6CA2AB}"/>
          </ac:cxnSpMkLst>
        </pc:cxnChg>
        <pc:cxnChg chg="add del mod">
          <ac:chgData name="俊达 陈" userId="828d5f32fd41e1d6" providerId="LiveId" clId="{8B4B2404-AE27-455E-AAF6-561D3319EB0B}" dt="2019-05-28T14:11:00.081" v="4322" actId="478"/>
          <ac:cxnSpMkLst>
            <pc:docMk/>
            <pc:sldMk cId="3703083453" sldId="267"/>
            <ac:cxnSpMk id="9" creationId="{071C53FD-DF77-442F-8D25-1504027A37D6}"/>
          </ac:cxnSpMkLst>
        </pc:cxnChg>
        <pc:cxnChg chg="add del mod">
          <ac:chgData name="俊达 陈" userId="828d5f32fd41e1d6" providerId="LiveId" clId="{8B4B2404-AE27-455E-AAF6-561D3319EB0B}" dt="2019-05-28T14:11:03.783" v="4327" actId="478"/>
          <ac:cxnSpMkLst>
            <pc:docMk/>
            <pc:sldMk cId="3703083453" sldId="267"/>
            <ac:cxnSpMk id="11" creationId="{513D11BB-924B-4A59-B0EF-52CC9E6BD4CC}"/>
          </ac:cxnSpMkLst>
        </pc:cxnChg>
        <pc:cxnChg chg="add del">
          <ac:chgData name="俊达 陈" userId="828d5f32fd41e1d6" providerId="LiveId" clId="{8B4B2404-AE27-455E-AAF6-561D3319EB0B}" dt="2019-05-28T14:11:04.352" v="4328" actId="478"/>
          <ac:cxnSpMkLst>
            <pc:docMk/>
            <pc:sldMk cId="3703083453" sldId="267"/>
            <ac:cxnSpMk id="13" creationId="{D2E43F5C-F90F-49C7-9C8C-F6A395D9A507}"/>
          </ac:cxnSpMkLst>
        </pc:cxnChg>
        <pc:cxnChg chg="add del">
          <ac:chgData name="俊达 陈" userId="828d5f32fd41e1d6" providerId="LiveId" clId="{8B4B2404-AE27-455E-AAF6-561D3319EB0B}" dt="2019-05-28T14:11:02.119" v="4325" actId="478"/>
          <ac:cxnSpMkLst>
            <pc:docMk/>
            <pc:sldMk cId="3703083453" sldId="267"/>
            <ac:cxnSpMk id="15" creationId="{451EDBBC-1661-4160-8C4B-F4675EB9ACAC}"/>
          </ac:cxnSpMkLst>
        </pc:cxnChg>
        <pc:cxnChg chg="add mod">
          <ac:chgData name="俊达 陈" userId="828d5f32fd41e1d6" providerId="LiveId" clId="{8B4B2404-AE27-455E-AAF6-561D3319EB0B}" dt="2019-05-28T14:12:41.827" v="4486" actId="14100"/>
          <ac:cxnSpMkLst>
            <pc:docMk/>
            <pc:sldMk cId="3703083453" sldId="267"/>
            <ac:cxnSpMk id="24" creationId="{6AED2282-3DDE-4B06-A60D-EFEF21BDCB21}"/>
          </ac:cxnSpMkLst>
        </pc:cxnChg>
        <pc:cxnChg chg="add mod">
          <ac:chgData name="俊达 陈" userId="828d5f32fd41e1d6" providerId="LiveId" clId="{8B4B2404-AE27-455E-AAF6-561D3319EB0B}" dt="2019-05-28T14:14:53.274" v="4664" actId="1076"/>
          <ac:cxnSpMkLst>
            <pc:docMk/>
            <pc:sldMk cId="3703083453" sldId="267"/>
            <ac:cxnSpMk id="30" creationId="{E95851DA-ADB4-4E4A-A484-BA41F87F51FD}"/>
          </ac:cxnSpMkLst>
        </pc:cxnChg>
        <pc:cxnChg chg="add del mod">
          <ac:chgData name="俊达 陈" userId="828d5f32fd41e1d6" providerId="LiveId" clId="{8B4B2404-AE27-455E-AAF6-561D3319EB0B}" dt="2019-05-28T14:12:28.735" v="4481" actId="11529"/>
          <ac:cxnSpMkLst>
            <pc:docMk/>
            <pc:sldMk cId="3703083453" sldId="267"/>
            <ac:cxnSpMk id="34" creationId="{45715EF1-B4A7-410D-B46D-1DDDF39FB0C1}"/>
          </ac:cxnSpMkLst>
        </pc:cxnChg>
        <pc:cxnChg chg="add mod">
          <ac:chgData name="俊达 陈" userId="828d5f32fd41e1d6" providerId="LiveId" clId="{8B4B2404-AE27-455E-AAF6-561D3319EB0B}" dt="2019-05-28T14:14:29.225" v="4647" actId="1076"/>
          <ac:cxnSpMkLst>
            <pc:docMk/>
            <pc:sldMk cId="3703083453" sldId="267"/>
            <ac:cxnSpMk id="36" creationId="{F0DB1821-72AE-4920-85FB-EB9BDCC8E897}"/>
          </ac:cxnSpMkLst>
        </pc:cxnChg>
        <pc:cxnChg chg="add mod">
          <ac:chgData name="俊达 陈" userId="828d5f32fd41e1d6" providerId="LiveId" clId="{8B4B2404-AE27-455E-AAF6-561D3319EB0B}" dt="2019-05-28T14:13:21.974" v="4561" actId="11529"/>
          <ac:cxnSpMkLst>
            <pc:docMk/>
            <pc:sldMk cId="3703083453" sldId="267"/>
            <ac:cxnSpMk id="41" creationId="{B7A79565-FEAD-4F1B-A2E3-D2E68C864A5A}"/>
          </ac:cxnSpMkLst>
        </pc:cxnChg>
        <pc:cxnChg chg="add del mod">
          <ac:chgData name="俊达 陈" userId="828d5f32fd41e1d6" providerId="LiveId" clId="{8B4B2404-AE27-455E-AAF6-561D3319EB0B}" dt="2019-05-28T14:13:39.717" v="4568" actId="11529"/>
          <ac:cxnSpMkLst>
            <pc:docMk/>
            <pc:sldMk cId="3703083453" sldId="267"/>
            <ac:cxnSpMk id="44" creationId="{15CB2639-64AF-42E7-90DE-8DC025359701}"/>
          </ac:cxnSpMkLst>
        </pc:cxnChg>
        <pc:cxnChg chg="add mod">
          <ac:chgData name="俊达 陈" userId="828d5f32fd41e1d6" providerId="LiveId" clId="{8B4B2404-AE27-455E-AAF6-561D3319EB0B}" dt="2019-05-28T14:14:12.563" v="4619" actId="1076"/>
          <ac:cxnSpMkLst>
            <pc:docMk/>
            <pc:sldMk cId="3703083453" sldId="267"/>
            <ac:cxnSpMk id="46" creationId="{0C677A37-1F44-4577-ADF3-D93125920183}"/>
          </ac:cxnSpMkLst>
        </pc:cxnChg>
        <pc:cxnChg chg="add mod">
          <ac:chgData name="俊达 陈" userId="828d5f32fd41e1d6" providerId="LiveId" clId="{8B4B2404-AE27-455E-AAF6-561D3319EB0B}" dt="2019-05-28T14:14:20.362" v="4622" actId="1076"/>
          <ac:cxnSpMkLst>
            <pc:docMk/>
            <pc:sldMk cId="3703083453" sldId="267"/>
            <ac:cxnSpMk id="49" creationId="{53665A6F-7AD8-43DE-9B31-C5F897421328}"/>
          </ac:cxnSpMkLst>
        </pc:cxnChg>
      </pc:sldChg>
      <pc:sldChg chg="modSp add">
        <pc:chgData name="俊达 陈" userId="828d5f32fd41e1d6" providerId="LiveId" clId="{8B4B2404-AE27-455E-AAF6-561D3319EB0B}" dt="2019-05-28T15:29:02.819" v="12933"/>
        <pc:sldMkLst>
          <pc:docMk/>
          <pc:sldMk cId="4086083515" sldId="268"/>
        </pc:sldMkLst>
        <pc:spChg chg="mod">
          <ac:chgData name="俊达 陈" userId="828d5f32fd41e1d6" providerId="LiveId" clId="{8B4B2404-AE27-455E-AAF6-561D3319EB0B}" dt="2019-05-28T14:15:00.555" v="4688"/>
          <ac:spMkLst>
            <pc:docMk/>
            <pc:sldMk cId="4086083515" sldId="268"/>
            <ac:spMk id="2" creationId="{A4C79FC1-1235-4B57-A47B-695FB1580AF9}"/>
          </ac:spMkLst>
        </pc:spChg>
        <pc:spChg chg="mod">
          <ac:chgData name="俊达 陈" userId="828d5f32fd41e1d6" providerId="LiveId" clId="{8B4B2404-AE27-455E-AAF6-561D3319EB0B}" dt="2019-05-28T15:29:02.819" v="12933"/>
          <ac:spMkLst>
            <pc:docMk/>
            <pc:sldMk cId="4086083515" sldId="268"/>
            <ac:spMk id="3" creationId="{F5A7802D-E947-4A1C-883B-F05646B5E003}"/>
          </ac:spMkLst>
        </pc:spChg>
      </pc:sldChg>
      <pc:sldChg chg="addSp delSp modSp add delAnim modAnim">
        <pc:chgData name="俊达 陈" userId="828d5f32fd41e1d6" providerId="LiveId" clId="{8B4B2404-AE27-455E-AAF6-561D3319EB0B}" dt="2019-05-28T15:29:22.844" v="12934"/>
        <pc:sldMkLst>
          <pc:docMk/>
          <pc:sldMk cId="2930246154" sldId="269"/>
        </pc:sldMkLst>
        <pc:spChg chg="mod">
          <ac:chgData name="俊达 陈" userId="828d5f32fd41e1d6" providerId="LiveId" clId="{8B4B2404-AE27-455E-AAF6-561D3319EB0B}" dt="2019-05-28T14:27:23.975" v="7323" actId="20577"/>
          <ac:spMkLst>
            <pc:docMk/>
            <pc:sldMk cId="2930246154" sldId="269"/>
            <ac:spMk id="2" creationId="{37517ACB-566D-4A74-B08D-228831684D12}"/>
          </ac:spMkLst>
        </pc:spChg>
        <pc:spChg chg="del">
          <ac:chgData name="俊达 陈" userId="828d5f32fd41e1d6" providerId="LiveId" clId="{8B4B2404-AE27-455E-AAF6-561D3319EB0B}" dt="2019-05-28T14:27:32.067" v="7325" actId="478"/>
          <ac:spMkLst>
            <pc:docMk/>
            <pc:sldMk cId="2930246154" sldId="269"/>
            <ac:spMk id="3" creationId="{9D1C2BF2-C9DA-46B0-9B3C-BCA145ED2AE0}"/>
          </ac:spMkLst>
        </pc:spChg>
        <pc:spChg chg="add">
          <ac:chgData name="俊达 陈" userId="828d5f32fd41e1d6" providerId="LiveId" clId="{8B4B2404-AE27-455E-AAF6-561D3319EB0B}" dt="2019-05-28T14:27:30.487" v="7324"/>
          <ac:spMkLst>
            <pc:docMk/>
            <pc:sldMk cId="2930246154" sldId="269"/>
            <ac:spMk id="4" creationId="{68B95F9D-7A2A-45DD-82B1-7CB35265D582}"/>
          </ac:spMkLst>
        </pc:spChg>
        <pc:spChg chg="add mod">
          <ac:chgData name="俊达 陈" userId="828d5f32fd41e1d6" providerId="LiveId" clId="{8B4B2404-AE27-455E-AAF6-561D3319EB0B}" dt="2019-05-28T14:28:20.916" v="7432" actId="1076"/>
          <ac:spMkLst>
            <pc:docMk/>
            <pc:sldMk cId="2930246154" sldId="269"/>
            <ac:spMk id="5" creationId="{55C0AC7D-ED31-4A3C-8B99-7B58CD60BD07}"/>
          </ac:spMkLst>
        </pc:spChg>
        <pc:spChg chg="add mod">
          <ac:chgData name="俊达 陈" userId="828d5f32fd41e1d6" providerId="LiveId" clId="{8B4B2404-AE27-455E-AAF6-561D3319EB0B}" dt="2019-05-28T14:27:34.737" v="7336" actId="20577"/>
          <ac:spMkLst>
            <pc:docMk/>
            <pc:sldMk cId="2930246154" sldId="269"/>
            <ac:spMk id="6" creationId="{8070BF24-D550-4B21-972F-46BDD79EEB62}"/>
          </ac:spMkLst>
        </pc:spChg>
        <pc:spChg chg="add mod">
          <ac:chgData name="俊达 陈" userId="828d5f32fd41e1d6" providerId="LiveId" clId="{8B4B2404-AE27-455E-AAF6-561D3319EB0B}" dt="2019-05-28T14:28:41.430" v="7461"/>
          <ac:spMkLst>
            <pc:docMk/>
            <pc:sldMk cId="2930246154" sldId="269"/>
            <ac:spMk id="8" creationId="{D4466AB4-266A-4BC2-8AC4-502FE7765203}"/>
          </ac:spMkLst>
        </pc:spChg>
        <pc:spChg chg="add del">
          <ac:chgData name="俊达 陈" userId="828d5f32fd41e1d6" providerId="LiveId" clId="{8B4B2404-AE27-455E-AAF6-561D3319EB0B}" dt="2019-05-28T14:27:41.138" v="7338" actId="478"/>
          <ac:spMkLst>
            <pc:docMk/>
            <pc:sldMk cId="2930246154" sldId="269"/>
            <ac:spMk id="10" creationId="{EB34E436-ACA4-41B0-B57C-3207A8FD41CE}"/>
          </ac:spMkLst>
        </pc:spChg>
        <pc:spChg chg="add mod">
          <ac:chgData name="俊达 陈" userId="828d5f32fd41e1d6" providerId="LiveId" clId="{8B4B2404-AE27-455E-AAF6-561D3319EB0B}" dt="2019-05-28T14:28:34.838" v="7437" actId="20577"/>
          <ac:spMkLst>
            <pc:docMk/>
            <pc:sldMk cId="2930246154" sldId="269"/>
            <ac:spMk id="12" creationId="{2140D6D9-43ED-4255-96EA-A2CBBF69135B}"/>
          </ac:spMkLst>
        </pc:spChg>
        <pc:spChg chg="add mod">
          <ac:chgData name="俊达 陈" userId="828d5f32fd41e1d6" providerId="LiveId" clId="{8B4B2404-AE27-455E-AAF6-561D3319EB0B}" dt="2019-05-28T14:28:35.843" v="7440" actId="20577"/>
          <ac:spMkLst>
            <pc:docMk/>
            <pc:sldMk cId="2930246154" sldId="269"/>
            <ac:spMk id="14" creationId="{B7332E98-8377-4071-84A5-49D58F3E385C}"/>
          </ac:spMkLst>
        </pc:spChg>
        <pc:spChg chg="add del">
          <ac:chgData name="俊达 陈" userId="828d5f32fd41e1d6" providerId="LiveId" clId="{8B4B2404-AE27-455E-AAF6-561D3319EB0B}" dt="2019-05-28T14:28:12.351" v="7428" actId="478"/>
          <ac:spMkLst>
            <pc:docMk/>
            <pc:sldMk cId="2930246154" sldId="269"/>
            <ac:spMk id="16" creationId="{FE7DB6AE-351B-4AAB-8E3E-214BEA09C139}"/>
          </ac:spMkLst>
        </pc:spChg>
        <pc:cxnChg chg="add del">
          <ac:chgData name="俊达 陈" userId="828d5f32fd41e1d6" providerId="LiveId" clId="{8B4B2404-AE27-455E-AAF6-561D3319EB0B}" dt="2019-05-28T14:27:50.948" v="7341" actId="478"/>
          <ac:cxnSpMkLst>
            <pc:docMk/>
            <pc:sldMk cId="2930246154" sldId="269"/>
            <ac:cxnSpMk id="7" creationId="{5CD17F4F-D212-4E69-8C05-37A8A40E2AC2}"/>
          </ac:cxnSpMkLst>
        </pc:cxnChg>
        <pc:cxnChg chg="add del mod">
          <ac:chgData name="俊达 陈" userId="828d5f32fd41e1d6" providerId="LiveId" clId="{8B4B2404-AE27-455E-AAF6-561D3319EB0B}" dt="2019-05-28T14:27:40.376" v="7337" actId="478"/>
          <ac:cxnSpMkLst>
            <pc:docMk/>
            <pc:sldMk cId="2930246154" sldId="269"/>
            <ac:cxnSpMk id="9" creationId="{72EE82F1-CE28-4E4A-A833-5B9A39C8EFE5}"/>
          </ac:cxnSpMkLst>
        </pc:cxnChg>
        <pc:cxnChg chg="add">
          <ac:chgData name="俊达 陈" userId="828d5f32fd41e1d6" providerId="LiveId" clId="{8B4B2404-AE27-455E-AAF6-561D3319EB0B}" dt="2019-05-28T14:27:30.487" v="7324"/>
          <ac:cxnSpMkLst>
            <pc:docMk/>
            <pc:sldMk cId="2930246154" sldId="269"/>
            <ac:cxnSpMk id="11" creationId="{6312ADE3-05C8-41E0-ACEB-6EE27879BA4B}"/>
          </ac:cxnSpMkLst>
        </pc:cxnChg>
        <pc:cxnChg chg="add">
          <ac:chgData name="俊达 陈" userId="828d5f32fd41e1d6" providerId="LiveId" clId="{8B4B2404-AE27-455E-AAF6-561D3319EB0B}" dt="2019-05-28T14:27:30.487" v="7324"/>
          <ac:cxnSpMkLst>
            <pc:docMk/>
            <pc:sldMk cId="2930246154" sldId="269"/>
            <ac:cxnSpMk id="13" creationId="{A7EDC840-EC1E-47BD-9C2A-89EC8279CBFB}"/>
          </ac:cxnSpMkLst>
        </pc:cxnChg>
        <pc:cxnChg chg="add del mod">
          <ac:chgData name="俊达 陈" userId="828d5f32fd41e1d6" providerId="LiveId" clId="{8B4B2404-AE27-455E-AAF6-561D3319EB0B}" dt="2019-05-28T14:28:15.983" v="7430" actId="478"/>
          <ac:cxnSpMkLst>
            <pc:docMk/>
            <pc:sldMk cId="2930246154" sldId="269"/>
            <ac:cxnSpMk id="15" creationId="{2D0508E8-D1EF-4B3A-8317-57FB98434DF7}"/>
          </ac:cxnSpMkLst>
        </pc:cxnChg>
        <pc:cxnChg chg="add mod">
          <ac:chgData name="俊达 陈" userId="828d5f32fd41e1d6" providerId="LiveId" clId="{8B4B2404-AE27-455E-AAF6-561D3319EB0B}" dt="2019-05-28T14:28:23.070" v="7433" actId="14100"/>
          <ac:cxnSpMkLst>
            <pc:docMk/>
            <pc:sldMk cId="2930246154" sldId="269"/>
            <ac:cxnSpMk id="18" creationId="{A2F19AC5-EB52-4CA0-A007-2A283AE0E0D1}"/>
          </ac:cxnSpMkLst>
        </pc:cxnChg>
      </pc:sldChg>
      <pc:sldChg chg="addSp delSp modSp add modAnim">
        <pc:chgData name="俊达 陈" userId="828d5f32fd41e1d6" providerId="LiveId" clId="{8B4B2404-AE27-455E-AAF6-561D3319EB0B}" dt="2019-05-28T14:37:57.433" v="8308"/>
        <pc:sldMkLst>
          <pc:docMk/>
          <pc:sldMk cId="2272679420" sldId="270"/>
        </pc:sldMkLst>
        <pc:spChg chg="mod">
          <ac:chgData name="俊达 陈" userId="828d5f32fd41e1d6" providerId="LiveId" clId="{8B4B2404-AE27-455E-AAF6-561D3319EB0B}" dt="2019-05-28T14:28:50.726" v="7511"/>
          <ac:spMkLst>
            <pc:docMk/>
            <pc:sldMk cId="2272679420" sldId="270"/>
            <ac:spMk id="2" creationId="{440EB78A-5633-4EEB-B775-B58DA5FEAB32}"/>
          </ac:spMkLst>
        </pc:spChg>
        <pc:spChg chg="del">
          <ac:chgData name="俊达 陈" userId="828d5f32fd41e1d6" providerId="LiveId" clId="{8B4B2404-AE27-455E-AAF6-561D3319EB0B}" dt="2019-05-28T14:29:01.539" v="7512" actId="478"/>
          <ac:spMkLst>
            <pc:docMk/>
            <pc:sldMk cId="2272679420" sldId="270"/>
            <ac:spMk id="3" creationId="{8D7DDF3D-5D83-4F18-A869-91FD9CCBF1E7}"/>
          </ac:spMkLst>
        </pc:spChg>
        <pc:spChg chg="add">
          <ac:chgData name="俊达 陈" userId="828d5f32fd41e1d6" providerId="LiveId" clId="{8B4B2404-AE27-455E-AAF6-561D3319EB0B}" dt="2019-05-28T14:29:01.749" v="7513"/>
          <ac:spMkLst>
            <pc:docMk/>
            <pc:sldMk cId="2272679420" sldId="270"/>
            <ac:spMk id="4" creationId="{054EFA81-E0E5-44F9-8C8C-5CA9DDFDA216}"/>
          </ac:spMkLst>
        </pc:spChg>
        <pc:spChg chg="add">
          <ac:chgData name="俊达 陈" userId="828d5f32fd41e1d6" providerId="LiveId" clId="{8B4B2404-AE27-455E-AAF6-561D3319EB0B}" dt="2019-05-28T14:29:01.749" v="7513"/>
          <ac:spMkLst>
            <pc:docMk/>
            <pc:sldMk cId="2272679420" sldId="270"/>
            <ac:spMk id="5" creationId="{1A93D872-C1D1-44EE-BC3F-8427719EFA96}"/>
          </ac:spMkLst>
        </pc:spChg>
        <pc:spChg chg="add">
          <ac:chgData name="俊达 陈" userId="828d5f32fd41e1d6" providerId="LiveId" clId="{8B4B2404-AE27-455E-AAF6-561D3319EB0B}" dt="2019-05-28T14:29:01.749" v="7513"/>
          <ac:spMkLst>
            <pc:docMk/>
            <pc:sldMk cId="2272679420" sldId="270"/>
            <ac:spMk id="6" creationId="{F30A8B87-9033-4C4A-AA79-77F67A77A1E1}"/>
          </ac:spMkLst>
        </pc:spChg>
        <pc:spChg chg="add mod">
          <ac:chgData name="俊达 陈" userId="828d5f32fd41e1d6" providerId="LiveId" clId="{8B4B2404-AE27-455E-AAF6-561D3319EB0B}" dt="2019-05-28T14:37:14.520" v="8244" actId="1076"/>
          <ac:spMkLst>
            <pc:docMk/>
            <pc:sldMk cId="2272679420" sldId="270"/>
            <ac:spMk id="7" creationId="{1240DE34-D7CF-4975-BADA-8DAE67E69DAE}"/>
          </ac:spMkLst>
        </pc:spChg>
        <pc:spChg chg="add mod">
          <ac:chgData name="俊达 陈" userId="828d5f32fd41e1d6" providerId="LiveId" clId="{8B4B2404-AE27-455E-AAF6-561D3319EB0B}" dt="2019-05-28T14:35:58.027" v="7931" actId="20577"/>
          <ac:spMkLst>
            <pc:docMk/>
            <pc:sldMk cId="2272679420" sldId="270"/>
            <ac:spMk id="9" creationId="{A9167161-9D68-40EC-80D7-87DE221098EF}"/>
          </ac:spMkLst>
        </pc:spChg>
        <pc:spChg chg="add mod">
          <ac:chgData name="俊达 陈" userId="828d5f32fd41e1d6" providerId="LiveId" clId="{8B4B2404-AE27-455E-AAF6-561D3319EB0B}" dt="2019-05-28T14:35:59.753" v="7936" actId="20577"/>
          <ac:spMkLst>
            <pc:docMk/>
            <pc:sldMk cId="2272679420" sldId="270"/>
            <ac:spMk id="11" creationId="{65D7EA79-65DF-4DA3-A90F-FB8BFA993400}"/>
          </ac:spMkLst>
        </pc:spChg>
        <pc:spChg chg="add mod">
          <ac:chgData name="俊达 陈" userId="828d5f32fd41e1d6" providerId="LiveId" clId="{8B4B2404-AE27-455E-AAF6-561D3319EB0B}" dt="2019-05-28T14:33:25.809" v="7814"/>
          <ac:spMkLst>
            <pc:docMk/>
            <pc:sldMk cId="2272679420" sldId="270"/>
            <ac:spMk id="17" creationId="{85C63161-BB64-40CE-86E8-1D911C5EE971}"/>
          </ac:spMkLst>
        </pc:spChg>
        <pc:spChg chg="add del mod">
          <ac:chgData name="俊达 陈" userId="828d5f32fd41e1d6" providerId="LiveId" clId="{8B4B2404-AE27-455E-AAF6-561D3319EB0B}" dt="2019-05-28T14:34:10.444" v="7828" actId="11529"/>
          <ac:spMkLst>
            <pc:docMk/>
            <pc:sldMk cId="2272679420" sldId="270"/>
            <ac:spMk id="22" creationId="{63A0966E-415A-4F22-8801-F0FF0A735F6C}"/>
          </ac:spMkLst>
        </pc:spChg>
        <pc:spChg chg="add mod">
          <ac:chgData name="俊达 陈" userId="828d5f32fd41e1d6" providerId="LiveId" clId="{8B4B2404-AE27-455E-AAF6-561D3319EB0B}" dt="2019-05-28T14:34:32.480" v="7832" actId="1076"/>
          <ac:spMkLst>
            <pc:docMk/>
            <pc:sldMk cId="2272679420" sldId="270"/>
            <ac:spMk id="23" creationId="{2AA94A14-AD64-4978-A021-808AD38F7ED9}"/>
          </ac:spMkLst>
        </pc:spChg>
        <pc:spChg chg="add mod">
          <ac:chgData name="俊达 陈" userId="828d5f32fd41e1d6" providerId="LiveId" clId="{8B4B2404-AE27-455E-AAF6-561D3319EB0B}" dt="2019-05-28T14:35:01.505" v="7912" actId="1076"/>
          <ac:spMkLst>
            <pc:docMk/>
            <pc:sldMk cId="2272679420" sldId="270"/>
            <ac:spMk id="24" creationId="{9A4C9ACA-418A-4FE8-81BF-8A128DC42D08}"/>
          </ac:spMkLst>
        </pc:spChg>
        <pc:spChg chg="add del">
          <ac:chgData name="俊达 陈" userId="828d5f32fd41e1d6" providerId="LiveId" clId="{8B4B2404-AE27-455E-AAF6-561D3319EB0B}" dt="2019-05-28T14:34:53.305" v="7899"/>
          <ac:spMkLst>
            <pc:docMk/>
            <pc:sldMk cId="2272679420" sldId="270"/>
            <ac:spMk id="25" creationId="{4E69E2EA-6F9E-435D-91F0-DA33FB3EF097}"/>
          </ac:spMkLst>
        </pc:spChg>
        <pc:spChg chg="add del">
          <ac:chgData name="俊达 陈" userId="828d5f32fd41e1d6" providerId="LiveId" clId="{8B4B2404-AE27-455E-AAF6-561D3319EB0B}" dt="2019-05-28T14:34:53.305" v="7899"/>
          <ac:spMkLst>
            <pc:docMk/>
            <pc:sldMk cId="2272679420" sldId="270"/>
            <ac:spMk id="26" creationId="{CA6DEDAE-ABFD-470F-8E98-2CAE9F67770A}"/>
          </ac:spMkLst>
        </pc:spChg>
        <pc:spChg chg="add del">
          <ac:chgData name="俊达 陈" userId="828d5f32fd41e1d6" providerId="LiveId" clId="{8B4B2404-AE27-455E-AAF6-561D3319EB0B}" dt="2019-05-28T14:34:53.305" v="7899"/>
          <ac:spMkLst>
            <pc:docMk/>
            <pc:sldMk cId="2272679420" sldId="270"/>
            <ac:spMk id="27" creationId="{4EA3FC4B-7FD9-46E4-B54B-9CDD6D24CE5B}"/>
          </ac:spMkLst>
        </pc:spChg>
        <pc:spChg chg="add del">
          <ac:chgData name="俊达 陈" userId="828d5f32fd41e1d6" providerId="LiveId" clId="{8B4B2404-AE27-455E-AAF6-561D3319EB0B}" dt="2019-05-28T14:34:53.305" v="7899"/>
          <ac:spMkLst>
            <pc:docMk/>
            <pc:sldMk cId="2272679420" sldId="270"/>
            <ac:spMk id="28" creationId="{4698B142-3012-4D94-BD3D-1080E7F0EDB5}"/>
          </ac:spMkLst>
        </pc:spChg>
        <pc:spChg chg="add del">
          <ac:chgData name="俊达 陈" userId="828d5f32fd41e1d6" providerId="LiveId" clId="{8B4B2404-AE27-455E-AAF6-561D3319EB0B}" dt="2019-05-28T14:34:53.305" v="7899"/>
          <ac:spMkLst>
            <pc:docMk/>
            <pc:sldMk cId="2272679420" sldId="270"/>
            <ac:spMk id="30" creationId="{646B7A61-16C4-48F3-82CC-E2801DCAFCE7}"/>
          </ac:spMkLst>
        </pc:spChg>
        <pc:spChg chg="add del">
          <ac:chgData name="俊达 陈" userId="828d5f32fd41e1d6" providerId="LiveId" clId="{8B4B2404-AE27-455E-AAF6-561D3319EB0B}" dt="2019-05-28T14:34:53.305" v="7899"/>
          <ac:spMkLst>
            <pc:docMk/>
            <pc:sldMk cId="2272679420" sldId="270"/>
            <ac:spMk id="32" creationId="{4340B9C2-A0F2-4AAD-B114-D1D1225C6F63}"/>
          </ac:spMkLst>
        </pc:spChg>
        <pc:spChg chg="add mod">
          <ac:chgData name="俊达 陈" userId="828d5f32fd41e1d6" providerId="LiveId" clId="{8B4B2404-AE27-455E-AAF6-561D3319EB0B}" dt="2019-05-28T14:37:30.503" v="8298" actId="113"/>
          <ac:spMkLst>
            <pc:docMk/>
            <pc:sldMk cId="2272679420" sldId="270"/>
            <ac:spMk id="35" creationId="{6BA58D70-CD57-476B-B7B9-DEF733E7606E}"/>
          </ac:spMkLst>
        </pc:spChg>
        <pc:picChg chg="add del">
          <ac:chgData name="俊达 陈" userId="828d5f32fd41e1d6" providerId="LiveId" clId="{8B4B2404-AE27-455E-AAF6-561D3319EB0B}" dt="2019-05-28T14:35:50.179" v="7926" actId="478"/>
          <ac:picMkLst>
            <pc:docMk/>
            <pc:sldMk cId="2272679420" sldId="270"/>
            <ac:picMk id="34" creationId="{026AB70B-91B3-4082-9CE9-3E3E7489F856}"/>
          </ac:picMkLst>
        </pc:picChg>
        <pc:cxnChg chg="add">
          <ac:chgData name="俊达 陈" userId="828d5f32fd41e1d6" providerId="LiveId" clId="{8B4B2404-AE27-455E-AAF6-561D3319EB0B}" dt="2019-05-28T14:29:01.749" v="7513"/>
          <ac:cxnSpMkLst>
            <pc:docMk/>
            <pc:sldMk cId="2272679420" sldId="270"/>
            <ac:cxnSpMk id="8" creationId="{3E987810-6F3F-4264-8B3C-3463B1C71F22}"/>
          </ac:cxnSpMkLst>
        </pc:cxnChg>
        <pc:cxnChg chg="add">
          <ac:chgData name="俊达 陈" userId="828d5f32fd41e1d6" providerId="LiveId" clId="{8B4B2404-AE27-455E-AAF6-561D3319EB0B}" dt="2019-05-28T14:29:01.749" v="7513"/>
          <ac:cxnSpMkLst>
            <pc:docMk/>
            <pc:sldMk cId="2272679420" sldId="270"/>
            <ac:cxnSpMk id="10" creationId="{B90E9A4F-EF5A-466E-BA7C-F0195ADEB326}"/>
          </ac:cxnSpMkLst>
        </pc:cxnChg>
        <pc:cxnChg chg="add mod">
          <ac:chgData name="俊达 陈" userId="828d5f32fd41e1d6" providerId="LiveId" clId="{8B4B2404-AE27-455E-AAF6-561D3319EB0B}" dt="2019-05-28T14:30:32.887" v="7790" actId="14100"/>
          <ac:cxnSpMkLst>
            <pc:docMk/>
            <pc:sldMk cId="2272679420" sldId="270"/>
            <ac:cxnSpMk id="12" creationId="{A9D96D1F-14AC-4488-971D-D71072DC6048}"/>
          </ac:cxnSpMkLst>
        </pc:cxnChg>
        <pc:cxnChg chg="add mod">
          <ac:chgData name="俊达 陈" userId="828d5f32fd41e1d6" providerId="LiveId" clId="{8B4B2404-AE27-455E-AAF6-561D3319EB0B}" dt="2019-05-28T14:33:18.445" v="7792" actId="14100"/>
          <ac:cxnSpMkLst>
            <pc:docMk/>
            <pc:sldMk cId="2272679420" sldId="270"/>
            <ac:cxnSpMk id="15" creationId="{6EB78662-95D2-4A9B-9BE2-36ED3255824D}"/>
          </ac:cxnSpMkLst>
        </pc:cxnChg>
        <pc:cxnChg chg="add del mod">
          <ac:chgData name="俊达 陈" userId="828d5f32fd41e1d6" providerId="LiveId" clId="{8B4B2404-AE27-455E-AAF6-561D3319EB0B}" dt="2019-05-28T14:33:47.244" v="7818" actId="478"/>
          <ac:cxnSpMkLst>
            <pc:docMk/>
            <pc:sldMk cId="2272679420" sldId="270"/>
            <ac:cxnSpMk id="19" creationId="{30AD9A22-A0E3-4446-BB5C-8DF69E55461B}"/>
          </ac:cxnSpMkLst>
        </pc:cxnChg>
        <pc:cxnChg chg="add del">
          <ac:chgData name="俊达 陈" userId="828d5f32fd41e1d6" providerId="LiveId" clId="{8B4B2404-AE27-455E-AAF6-561D3319EB0B}" dt="2019-05-28T14:34:53.305" v="7899"/>
          <ac:cxnSpMkLst>
            <pc:docMk/>
            <pc:sldMk cId="2272679420" sldId="270"/>
            <ac:cxnSpMk id="29" creationId="{F4C8685E-DEF5-4F94-BF40-DA896D21A216}"/>
          </ac:cxnSpMkLst>
        </pc:cxnChg>
        <pc:cxnChg chg="add del">
          <ac:chgData name="俊达 陈" userId="828d5f32fd41e1d6" providerId="LiveId" clId="{8B4B2404-AE27-455E-AAF6-561D3319EB0B}" dt="2019-05-28T14:34:53.305" v="7899"/>
          <ac:cxnSpMkLst>
            <pc:docMk/>
            <pc:sldMk cId="2272679420" sldId="270"/>
            <ac:cxnSpMk id="31" creationId="{7655AB86-E313-4B38-8325-823D78E7E799}"/>
          </ac:cxnSpMkLst>
        </pc:cxnChg>
        <pc:cxnChg chg="add del">
          <ac:chgData name="俊达 陈" userId="828d5f32fd41e1d6" providerId="LiveId" clId="{8B4B2404-AE27-455E-AAF6-561D3319EB0B}" dt="2019-05-28T14:34:53.305" v="7899"/>
          <ac:cxnSpMkLst>
            <pc:docMk/>
            <pc:sldMk cId="2272679420" sldId="270"/>
            <ac:cxnSpMk id="33" creationId="{31ABF9E9-FEEA-464C-BE07-F7B5B51FBC06}"/>
          </ac:cxnSpMkLst>
        </pc:cxnChg>
      </pc:sldChg>
      <pc:sldChg chg="modSp add">
        <pc:chgData name="俊达 陈" userId="828d5f32fd41e1d6" providerId="LiveId" clId="{8B4B2404-AE27-455E-AAF6-561D3319EB0B}" dt="2019-05-28T14:39:12.740" v="8629" actId="20577"/>
        <pc:sldMkLst>
          <pc:docMk/>
          <pc:sldMk cId="2987919786" sldId="271"/>
        </pc:sldMkLst>
        <pc:spChg chg="mod">
          <ac:chgData name="俊达 陈" userId="828d5f32fd41e1d6" providerId="LiveId" clId="{8B4B2404-AE27-455E-AAF6-561D3319EB0B}" dt="2019-05-28T14:36:13.031" v="7947"/>
          <ac:spMkLst>
            <pc:docMk/>
            <pc:sldMk cId="2987919786" sldId="271"/>
            <ac:spMk id="2" creationId="{ED66095E-DF6F-4BC0-829C-4BC8F8F3B5E6}"/>
          </ac:spMkLst>
        </pc:spChg>
        <pc:spChg chg="mod">
          <ac:chgData name="俊达 陈" userId="828d5f32fd41e1d6" providerId="LiveId" clId="{8B4B2404-AE27-455E-AAF6-561D3319EB0B}" dt="2019-05-28T14:39:12.740" v="8629" actId="20577"/>
          <ac:spMkLst>
            <pc:docMk/>
            <pc:sldMk cId="2987919786" sldId="271"/>
            <ac:spMk id="3" creationId="{9F8B6846-A480-48AF-911A-3FED94FB06EB}"/>
          </ac:spMkLst>
        </pc:spChg>
      </pc:sldChg>
      <pc:sldChg chg="modSp add">
        <pc:chgData name="俊达 陈" userId="828d5f32fd41e1d6" providerId="LiveId" clId="{8B4B2404-AE27-455E-AAF6-561D3319EB0B}" dt="2019-05-28T14:40:53.520" v="8975"/>
        <pc:sldMkLst>
          <pc:docMk/>
          <pc:sldMk cId="1424980631" sldId="272"/>
        </pc:sldMkLst>
        <pc:spChg chg="mod">
          <ac:chgData name="俊达 陈" userId="828d5f32fd41e1d6" providerId="LiveId" clId="{8B4B2404-AE27-455E-AAF6-561D3319EB0B}" dt="2019-05-28T14:40:20.329" v="8778"/>
          <ac:spMkLst>
            <pc:docMk/>
            <pc:sldMk cId="1424980631" sldId="272"/>
            <ac:spMk id="2" creationId="{CB6AAF4C-EB96-43D0-8D1F-B535AE32EB25}"/>
          </ac:spMkLst>
        </pc:spChg>
        <pc:spChg chg="mod">
          <ac:chgData name="俊达 陈" userId="828d5f32fd41e1d6" providerId="LiveId" clId="{8B4B2404-AE27-455E-AAF6-561D3319EB0B}" dt="2019-05-28T14:40:53.520" v="8975"/>
          <ac:spMkLst>
            <pc:docMk/>
            <pc:sldMk cId="1424980631" sldId="272"/>
            <ac:spMk id="3" creationId="{58B6F779-8100-49C9-BE21-63DFF24D3E6F}"/>
          </ac:spMkLst>
        </pc:spChg>
      </pc:sldChg>
      <pc:sldChg chg="addSp delSp modSp add">
        <pc:chgData name="俊达 陈" userId="828d5f32fd41e1d6" providerId="LiveId" clId="{8B4B2404-AE27-455E-AAF6-561D3319EB0B}" dt="2019-05-28T14:50:27.413" v="9537" actId="27614"/>
        <pc:sldMkLst>
          <pc:docMk/>
          <pc:sldMk cId="2855585860" sldId="273"/>
        </pc:sldMkLst>
        <pc:spChg chg="mod">
          <ac:chgData name="俊达 陈" userId="828d5f32fd41e1d6" providerId="LiveId" clId="{8B4B2404-AE27-455E-AAF6-561D3319EB0B}" dt="2019-05-28T14:41:00.380" v="9006"/>
          <ac:spMkLst>
            <pc:docMk/>
            <pc:sldMk cId="2855585860" sldId="273"/>
            <ac:spMk id="2" creationId="{A02E0E6B-D35F-465C-8767-BBB8FD5C51CE}"/>
          </ac:spMkLst>
        </pc:spChg>
        <pc:spChg chg="mod">
          <ac:chgData name="俊达 陈" userId="828d5f32fd41e1d6" providerId="LiveId" clId="{8B4B2404-AE27-455E-AAF6-561D3319EB0B}" dt="2019-05-28T14:41:13.228" v="9115"/>
          <ac:spMkLst>
            <pc:docMk/>
            <pc:sldMk cId="2855585860" sldId="273"/>
            <ac:spMk id="3" creationId="{659A4BF6-337F-4316-B4FB-D37C419A3BB7}"/>
          </ac:spMkLst>
        </pc:spChg>
        <pc:picChg chg="add del mod">
          <ac:chgData name="俊达 陈" userId="828d5f32fd41e1d6" providerId="LiveId" clId="{8B4B2404-AE27-455E-AAF6-561D3319EB0B}" dt="2019-05-28T14:50:22.241" v="9534" actId="478"/>
          <ac:picMkLst>
            <pc:docMk/>
            <pc:sldMk cId="2855585860" sldId="273"/>
            <ac:picMk id="5" creationId="{0F820675-D6D1-4B41-8A15-3050280F8CFD}"/>
          </ac:picMkLst>
        </pc:picChg>
        <pc:picChg chg="add mod">
          <ac:chgData name="俊达 陈" userId="828d5f32fd41e1d6" providerId="LiveId" clId="{8B4B2404-AE27-455E-AAF6-561D3319EB0B}" dt="2019-05-28T14:50:27.413" v="9537" actId="27614"/>
          <ac:picMkLst>
            <pc:docMk/>
            <pc:sldMk cId="2855585860" sldId="273"/>
            <ac:picMk id="7" creationId="{C832E82D-054D-44C4-848C-C262BEFB91B2}"/>
          </ac:picMkLst>
        </pc:picChg>
      </pc:sldChg>
      <pc:sldChg chg="addSp modSp add">
        <pc:chgData name="俊达 陈" userId="828d5f32fd41e1d6" providerId="LiveId" clId="{8B4B2404-AE27-455E-AAF6-561D3319EB0B}" dt="2019-05-28T14:47:57.131" v="9438" actId="1076"/>
        <pc:sldMkLst>
          <pc:docMk/>
          <pc:sldMk cId="4250011200" sldId="274"/>
        </pc:sldMkLst>
        <pc:spChg chg="mod">
          <ac:chgData name="俊达 陈" userId="828d5f32fd41e1d6" providerId="LiveId" clId="{8B4B2404-AE27-455E-AAF6-561D3319EB0B}" dt="2019-05-28T14:41:43.480" v="9149"/>
          <ac:spMkLst>
            <pc:docMk/>
            <pc:sldMk cId="4250011200" sldId="274"/>
            <ac:spMk id="2" creationId="{2865D99F-DF90-4D53-8BF5-72984DAA981D}"/>
          </ac:spMkLst>
        </pc:spChg>
        <pc:spChg chg="mod">
          <ac:chgData name="俊达 陈" userId="828d5f32fd41e1d6" providerId="LiveId" clId="{8B4B2404-AE27-455E-AAF6-561D3319EB0B}" dt="2019-05-28T14:47:52.465" v="9435" actId="27636"/>
          <ac:spMkLst>
            <pc:docMk/>
            <pc:sldMk cId="4250011200" sldId="274"/>
            <ac:spMk id="3" creationId="{DFB7DACB-0DC5-4EE4-99CC-84CD32F7961D}"/>
          </ac:spMkLst>
        </pc:spChg>
        <pc:picChg chg="add mod">
          <ac:chgData name="俊达 陈" userId="828d5f32fd41e1d6" providerId="LiveId" clId="{8B4B2404-AE27-455E-AAF6-561D3319EB0B}" dt="2019-05-28T14:47:57.131" v="9438" actId="1076"/>
          <ac:picMkLst>
            <pc:docMk/>
            <pc:sldMk cId="4250011200" sldId="274"/>
            <ac:picMk id="5" creationId="{E78F9A2D-7276-4833-BE7C-0749363C94B8}"/>
          </ac:picMkLst>
        </pc:picChg>
      </pc:sldChg>
      <pc:sldChg chg="modSp add">
        <pc:chgData name="俊达 陈" userId="828d5f32fd41e1d6" providerId="LiveId" clId="{8B4B2404-AE27-455E-AAF6-561D3319EB0B}" dt="2019-05-28T14:53:29.579" v="9856" actId="113"/>
        <pc:sldMkLst>
          <pc:docMk/>
          <pc:sldMk cId="3681002497" sldId="275"/>
        </pc:sldMkLst>
        <pc:spChg chg="mod">
          <ac:chgData name="俊达 陈" userId="828d5f32fd41e1d6" providerId="LiveId" clId="{8B4B2404-AE27-455E-AAF6-561D3319EB0B}" dt="2019-05-28T14:49:17.883" v="9450"/>
          <ac:spMkLst>
            <pc:docMk/>
            <pc:sldMk cId="3681002497" sldId="275"/>
            <ac:spMk id="2" creationId="{D7237273-B65B-4DB3-BCA6-F8BC67154A51}"/>
          </ac:spMkLst>
        </pc:spChg>
        <pc:spChg chg="mod">
          <ac:chgData name="俊达 陈" userId="828d5f32fd41e1d6" providerId="LiveId" clId="{8B4B2404-AE27-455E-AAF6-561D3319EB0B}" dt="2019-05-28T14:53:29.579" v="9856" actId="113"/>
          <ac:spMkLst>
            <pc:docMk/>
            <pc:sldMk cId="3681002497" sldId="275"/>
            <ac:spMk id="3" creationId="{6FE6648C-43F7-4502-8AFF-3983CE5EBB2D}"/>
          </ac:spMkLst>
        </pc:spChg>
      </pc:sldChg>
      <pc:sldChg chg="addSp modSp add">
        <pc:chgData name="俊达 陈" userId="828d5f32fd41e1d6" providerId="LiveId" clId="{8B4B2404-AE27-455E-AAF6-561D3319EB0B}" dt="2019-05-28T15:07:11.387" v="10600" actId="1076"/>
        <pc:sldMkLst>
          <pc:docMk/>
          <pc:sldMk cId="102128980" sldId="276"/>
        </pc:sldMkLst>
        <pc:spChg chg="mod">
          <ac:chgData name="俊达 陈" userId="828d5f32fd41e1d6" providerId="LiveId" clId="{8B4B2404-AE27-455E-AAF6-561D3319EB0B}" dt="2019-05-28T14:51:18.317" v="9677"/>
          <ac:spMkLst>
            <pc:docMk/>
            <pc:sldMk cId="102128980" sldId="276"/>
            <ac:spMk id="2" creationId="{349B924D-68F3-493D-995B-5E334B9DE45A}"/>
          </ac:spMkLst>
        </pc:spChg>
        <pc:spChg chg="mod">
          <ac:chgData name="俊达 陈" userId="828d5f32fd41e1d6" providerId="LiveId" clId="{8B4B2404-AE27-455E-AAF6-561D3319EB0B}" dt="2019-05-28T14:56:22.118" v="10239" actId="14100"/>
          <ac:spMkLst>
            <pc:docMk/>
            <pc:sldMk cId="102128980" sldId="276"/>
            <ac:spMk id="3" creationId="{2C821584-C965-4AB2-87A5-4303D56158F2}"/>
          </ac:spMkLst>
        </pc:spChg>
        <pc:picChg chg="add mod">
          <ac:chgData name="俊达 陈" userId="828d5f32fd41e1d6" providerId="LiveId" clId="{8B4B2404-AE27-455E-AAF6-561D3319EB0B}" dt="2019-05-28T15:07:11.387" v="10600" actId="1076"/>
          <ac:picMkLst>
            <pc:docMk/>
            <pc:sldMk cId="102128980" sldId="276"/>
            <ac:picMk id="5" creationId="{058E7AA6-2B8E-4FB6-B42E-29C2155F4D79}"/>
          </ac:picMkLst>
        </pc:picChg>
      </pc:sldChg>
      <pc:sldChg chg="addSp delSp modSp add addAnim delAnim modAnim">
        <pc:chgData name="俊达 陈" userId="828d5f32fd41e1d6" providerId="LiveId" clId="{8B4B2404-AE27-455E-AAF6-561D3319EB0B}" dt="2019-05-28T15:11:57.728" v="10916"/>
        <pc:sldMkLst>
          <pc:docMk/>
          <pc:sldMk cId="3977956476" sldId="277"/>
        </pc:sldMkLst>
        <pc:spChg chg="mod">
          <ac:chgData name="俊达 陈" userId="828d5f32fd41e1d6" providerId="LiveId" clId="{8B4B2404-AE27-455E-AAF6-561D3319EB0B}" dt="2019-05-28T14:54:16.939" v="9933" actId="404"/>
          <ac:spMkLst>
            <pc:docMk/>
            <pc:sldMk cId="3977956476" sldId="277"/>
            <ac:spMk id="2" creationId="{1B9D7A7A-EB7D-43AD-9D6A-9A53CB1B633E}"/>
          </ac:spMkLst>
        </pc:spChg>
        <pc:spChg chg="mod">
          <ac:chgData name="俊达 陈" userId="828d5f32fd41e1d6" providerId="LiveId" clId="{8B4B2404-AE27-455E-AAF6-561D3319EB0B}" dt="2019-05-28T14:55:19.463" v="10238" actId="113"/>
          <ac:spMkLst>
            <pc:docMk/>
            <pc:sldMk cId="3977956476" sldId="277"/>
            <ac:spMk id="3" creationId="{672AD08E-C6AD-48F3-9839-2E723D132414}"/>
          </ac:spMkLst>
        </pc:spChg>
        <pc:spChg chg="add mod">
          <ac:chgData name="俊达 陈" userId="828d5f32fd41e1d6" providerId="LiveId" clId="{8B4B2404-AE27-455E-AAF6-561D3319EB0B}" dt="2019-05-28T15:11:57.728" v="10916"/>
          <ac:spMkLst>
            <pc:docMk/>
            <pc:sldMk cId="3977956476" sldId="277"/>
            <ac:spMk id="4" creationId="{63AF0574-C9C5-4F73-BF51-842ABCBBEEBB}"/>
          </ac:spMkLst>
        </pc:spChg>
        <pc:spChg chg="add del mod">
          <ac:chgData name="俊达 陈" userId="828d5f32fd41e1d6" providerId="LiveId" clId="{8B4B2404-AE27-455E-AAF6-561D3319EB0B}" dt="2019-05-28T14:57:05.738" v="10266" actId="478"/>
          <ac:spMkLst>
            <pc:docMk/>
            <pc:sldMk cId="3977956476" sldId="277"/>
            <ac:spMk id="5" creationId="{3305A724-5461-432F-87E7-31BCF8604AD7}"/>
          </ac:spMkLst>
        </pc:spChg>
        <pc:spChg chg="add mod">
          <ac:chgData name="俊达 陈" userId="828d5f32fd41e1d6" providerId="LiveId" clId="{8B4B2404-AE27-455E-AAF6-561D3319EB0B}" dt="2019-05-28T14:57:18.099" v="10282" actId="1076"/>
          <ac:spMkLst>
            <pc:docMk/>
            <pc:sldMk cId="3977956476" sldId="277"/>
            <ac:spMk id="6" creationId="{C5DB1137-8BAD-41B4-8DF7-837E69B3D93F}"/>
          </ac:spMkLst>
        </pc:spChg>
        <pc:spChg chg="add del mod">
          <ac:chgData name="俊达 陈" userId="828d5f32fd41e1d6" providerId="LiveId" clId="{8B4B2404-AE27-455E-AAF6-561D3319EB0B}" dt="2019-05-28T14:57:41.758" v="10285" actId="478"/>
          <ac:spMkLst>
            <pc:docMk/>
            <pc:sldMk cId="3977956476" sldId="277"/>
            <ac:spMk id="10" creationId="{3E384D56-A56D-4CB7-86F4-26C57D477A51}"/>
          </ac:spMkLst>
        </pc:spChg>
        <pc:spChg chg="add mod">
          <ac:chgData name="俊达 陈" userId="828d5f32fd41e1d6" providerId="LiveId" clId="{8B4B2404-AE27-455E-AAF6-561D3319EB0B}" dt="2019-05-28T15:07:49.309" v="10609" actId="1076"/>
          <ac:spMkLst>
            <pc:docMk/>
            <pc:sldMk cId="3977956476" sldId="277"/>
            <ac:spMk id="11" creationId="{F80271BB-01B5-46CD-BF62-1E93CF469084}"/>
          </ac:spMkLst>
        </pc:spChg>
        <pc:spChg chg="add mod">
          <ac:chgData name="俊达 陈" userId="828d5f32fd41e1d6" providerId="LiveId" clId="{8B4B2404-AE27-455E-AAF6-561D3319EB0B}" dt="2019-05-28T15:07:49.941" v="10610" actId="1076"/>
          <ac:spMkLst>
            <pc:docMk/>
            <pc:sldMk cId="3977956476" sldId="277"/>
            <ac:spMk id="14" creationId="{1C972B5E-3FD1-4464-8163-6796BE17B83A}"/>
          </ac:spMkLst>
        </pc:spChg>
        <pc:spChg chg="add del mod">
          <ac:chgData name="俊达 陈" userId="828d5f32fd41e1d6" providerId="LiveId" clId="{8B4B2404-AE27-455E-AAF6-561D3319EB0B}" dt="2019-05-28T15:08:12.539" v="10662" actId="1076"/>
          <ac:spMkLst>
            <pc:docMk/>
            <pc:sldMk cId="3977956476" sldId="277"/>
            <ac:spMk id="18" creationId="{7BAAD6EB-10C6-4974-B16D-7CF23A20A6D5}"/>
          </ac:spMkLst>
        </pc:spChg>
        <pc:spChg chg="add mod">
          <ac:chgData name="俊达 陈" userId="828d5f32fd41e1d6" providerId="LiveId" clId="{8B4B2404-AE27-455E-AAF6-561D3319EB0B}" dt="2019-05-28T14:59:27.293" v="10534"/>
          <ac:spMkLst>
            <pc:docMk/>
            <pc:sldMk cId="3977956476" sldId="277"/>
            <ac:spMk id="22" creationId="{56CDF4E2-920C-4A90-8585-64E3B5F283A8}"/>
          </ac:spMkLst>
        </pc:spChg>
        <pc:spChg chg="add mod">
          <ac:chgData name="俊达 陈" userId="828d5f32fd41e1d6" providerId="LiveId" clId="{8B4B2404-AE27-455E-AAF6-561D3319EB0B}" dt="2019-05-28T15:07:47.583" v="10608" actId="1076"/>
          <ac:spMkLst>
            <pc:docMk/>
            <pc:sldMk cId="3977956476" sldId="277"/>
            <ac:spMk id="23" creationId="{CA8F38FA-09BC-48B0-868C-A12FBA933C97}"/>
          </ac:spMkLst>
        </pc:spChg>
        <pc:spChg chg="add del mod">
          <ac:chgData name="俊达 陈" userId="828d5f32fd41e1d6" providerId="LiveId" clId="{8B4B2404-AE27-455E-AAF6-561D3319EB0B}" dt="2019-05-28T15:06:13.605" v="10591" actId="478"/>
          <ac:spMkLst>
            <pc:docMk/>
            <pc:sldMk cId="3977956476" sldId="277"/>
            <ac:spMk id="24" creationId="{F08A3038-AEC8-4B86-BBE4-7D1A52B69501}"/>
          </ac:spMkLst>
        </pc:spChg>
        <pc:spChg chg="add mod">
          <ac:chgData name="俊达 陈" userId="828d5f32fd41e1d6" providerId="LiveId" clId="{8B4B2404-AE27-455E-AAF6-561D3319EB0B}" dt="2019-05-28T15:01:47.342" v="10566"/>
          <ac:spMkLst>
            <pc:docMk/>
            <pc:sldMk cId="3977956476" sldId="277"/>
            <ac:spMk id="25" creationId="{22C94F7E-E4C2-4889-9E02-F7036F0704CE}"/>
          </ac:spMkLst>
        </pc:spChg>
        <pc:spChg chg="add mod">
          <ac:chgData name="俊达 陈" userId="828d5f32fd41e1d6" providerId="LiveId" clId="{8B4B2404-AE27-455E-AAF6-561D3319EB0B}" dt="2019-05-28T15:07:47.583" v="10608" actId="1076"/>
          <ac:spMkLst>
            <pc:docMk/>
            <pc:sldMk cId="3977956476" sldId="277"/>
            <ac:spMk id="26" creationId="{5624C479-AB86-45E9-B41E-EB5F3C184EAD}"/>
          </ac:spMkLst>
        </pc:spChg>
        <pc:spChg chg="add del mod">
          <ac:chgData name="俊达 陈" userId="828d5f32fd41e1d6" providerId="LiveId" clId="{8B4B2404-AE27-455E-AAF6-561D3319EB0B}" dt="2019-05-28T15:04:30.039" v="10586" actId="478"/>
          <ac:spMkLst>
            <pc:docMk/>
            <pc:sldMk cId="3977956476" sldId="277"/>
            <ac:spMk id="27" creationId="{4B6785D0-9CAA-4354-91B3-63F2AC0AA39D}"/>
          </ac:spMkLst>
        </pc:spChg>
        <pc:cxnChg chg="add mod">
          <ac:chgData name="俊达 陈" userId="828d5f32fd41e1d6" providerId="LiveId" clId="{8B4B2404-AE27-455E-AAF6-561D3319EB0B}" dt="2019-05-28T14:58:55.639" v="10434" actId="14100"/>
          <ac:cxnSpMkLst>
            <pc:docMk/>
            <pc:sldMk cId="3977956476" sldId="277"/>
            <ac:cxnSpMk id="8" creationId="{A32BAF78-C223-46FE-8F98-5F2B8FA17D8B}"/>
          </ac:cxnSpMkLst>
        </pc:cxnChg>
        <pc:cxnChg chg="add mod">
          <ac:chgData name="俊达 陈" userId="828d5f32fd41e1d6" providerId="LiveId" clId="{8B4B2404-AE27-455E-AAF6-561D3319EB0B}" dt="2019-05-28T15:07:49.309" v="10609" actId="1076"/>
          <ac:cxnSpMkLst>
            <pc:docMk/>
            <pc:sldMk cId="3977956476" sldId="277"/>
            <ac:cxnSpMk id="12" creationId="{C768A8B8-7BEB-4644-BBDE-C5BA355B3236}"/>
          </ac:cxnSpMkLst>
        </pc:cxnChg>
        <pc:cxnChg chg="add mod">
          <ac:chgData name="俊达 陈" userId="828d5f32fd41e1d6" providerId="LiveId" clId="{8B4B2404-AE27-455E-AAF6-561D3319EB0B}" dt="2019-05-28T15:07:49.941" v="10610" actId="1076"/>
          <ac:cxnSpMkLst>
            <pc:docMk/>
            <pc:sldMk cId="3977956476" sldId="277"/>
            <ac:cxnSpMk id="15" creationId="{13B41EFB-81C0-43C5-8317-94BB0FC24E26}"/>
          </ac:cxnSpMkLst>
        </pc:cxnChg>
        <pc:cxnChg chg="add del mod">
          <ac:chgData name="俊达 陈" userId="828d5f32fd41e1d6" providerId="LiveId" clId="{8B4B2404-AE27-455E-AAF6-561D3319EB0B}" dt="2019-05-28T15:08:02.772" v="10611" actId="478"/>
          <ac:cxnSpMkLst>
            <pc:docMk/>
            <pc:sldMk cId="3977956476" sldId="277"/>
            <ac:cxnSpMk id="21" creationId="{7249FDC1-FBF9-4A0D-96CF-6A91B3D3A46A}"/>
          </ac:cxnSpMkLst>
        </pc:cxnChg>
      </pc:sldChg>
      <pc:sldChg chg="addSp delSp modSp add">
        <pc:chgData name="俊达 陈" userId="828d5f32fd41e1d6" providerId="LiveId" clId="{8B4B2404-AE27-455E-AAF6-561D3319EB0B}" dt="2019-05-28T15:20:12.036" v="11506" actId="478"/>
        <pc:sldMkLst>
          <pc:docMk/>
          <pc:sldMk cId="4123244040" sldId="278"/>
        </pc:sldMkLst>
        <pc:spChg chg="mod">
          <ac:chgData name="俊达 陈" userId="828d5f32fd41e1d6" providerId="LiveId" clId="{8B4B2404-AE27-455E-AAF6-561D3319EB0B}" dt="2019-05-28T15:09:15.141" v="10768"/>
          <ac:spMkLst>
            <pc:docMk/>
            <pc:sldMk cId="4123244040" sldId="278"/>
            <ac:spMk id="2" creationId="{169EAAE4-B98F-4291-8ABF-4748EBA0D2FC}"/>
          </ac:spMkLst>
        </pc:spChg>
        <pc:spChg chg="mod">
          <ac:chgData name="俊达 陈" userId="828d5f32fd41e1d6" providerId="LiveId" clId="{8B4B2404-AE27-455E-AAF6-561D3319EB0B}" dt="2019-05-28T15:14:17.201" v="11080"/>
          <ac:spMkLst>
            <pc:docMk/>
            <pc:sldMk cId="4123244040" sldId="278"/>
            <ac:spMk id="3" creationId="{0DF69D18-BAF5-4901-BD39-E14963E7DB85}"/>
          </ac:spMkLst>
        </pc:spChg>
        <pc:spChg chg="add del mod">
          <ac:chgData name="俊达 陈" userId="828d5f32fd41e1d6" providerId="LiveId" clId="{8B4B2404-AE27-455E-AAF6-561D3319EB0B}" dt="2019-05-28T15:11:21.015" v="10849" actId="478"/>
          <ac:spMkLst>
            <pc:docMk/>
            <pc:sldMk cId="4123244040" sldId="278"/>
            <ac:spMk id="4" creationId="{F83DE245-C39E-4726-937C-343B42B070F0}"/>
          </ac:spMkLst>
        </pc:spChg>
        <pc:spChg chg="add mod">
          <ac:chgData name="俊达 陈" userId="828d5f32fd41e1d6" providerId="LiveId" clId="{8B4B2404-AE27-455E-AAF6-561D3319EB0B}" dt="2019-05-28T15:19:16.503" v="11385" actId="1076"/>
          <ac:spMkLst>
            <pc:docMk/>
            <pc:sldMk cId="4123244040" sldId="278"/>
            <ac:spMk id="5" creationId="{CD0F53FA-4724-487B-BFEF-1A10C8AB515D}"/>
          </ac:spMkLst>
        </pc:spChg>
        <pc:spChg chg="add mod">
          <ac:chgData name="俊达 陈" userId="828d5f32fd41e1d6" providerId="LiveId" clId="{8B4B2404-AE27-455E-AAF6-561D3319EB0B}" dt="2019-05-28T15:11:55.094" v="10905" actId="1076"/>
          <ac:spMkLst>
            <pc:docMk/>
            <pc:sldMk cId="4123244040" sldId="278"/>
            <ac:spMk id="6" creationId="{0467F663-104A-433B-B8FA-D586A295F80F}"/>
          </ac:spMkLst>
        </pc:spChg>
        <pc:spChg chg="add del">
          <ac:chgData name="俊达 陈" userId="828d5f32fd41e1d6" providerId="LiveId" clId="{8B4B2404-AE27-455E-AAF6-561D3319EB0B}" dt="2019-05-28T15:12:09.159" v="10918" actId="478"/>
          <ac:spMkLst>
            <pc:docMk/>
            <pc:sldMk cId="4123244040" sldId="278"/>
            <ac:spMk id="8" creationId="{42A170CD-65F0-4FA4-A8C3-D6CE32BA5DDB}"/>
          </ac:spMkLst>
        </pc:spChg>
        <pc:spChg chg="add del mod">
          <ac:chgData name="俊达 陈" userId="828d5f32fd41e1d6" providerId="LiveId" clId="{8B4B2404-AE27-455E-AAF6-561D3319EB0B}" dt="2019-05-28T15:15:25.336" v="11251" actId="478"/>
          <ac:spMkLst>
            <pc:docMk/>
            <pc:sldMk cId="4123244040" sldId="278"/>
            <ac:spMk id="10" creationId="{E0791C76-5A65-4911-A2BA-37C154D5985C}"/>
          </ac:spMkLst>
        </pc:spChg>
        <pc:spChg chg="add mod">
          <ac:chgData name="俊达 陈" userId="828d5f32fd41e1d6" providerId="LiveId" clId="{8B4B2404-AE27-455E-AAF6-561D3319EB0B}" dt="2019-05-28T15:15:36.399" v="11253" actId="1076"/>
          <ac:spMkLst>
            <pc:docMk/>
            <pc:sldMk cId="4123244040" sldId="278"/>
            <ac:spMk id="11" creationId="{78154D52-4FB6-4E0D-A06B-EDF5B8897D2C}"/>
          </ac:spMkLst>
        </pc:spChg>
        <pc:spChg chg="add mod">
          <ac:chgData name="俊达 陈" userId="828d5f32fd41e1d6" providerId="LiveId" clId="{8B4B2404-AE27-455E-AAF6-561D3319EB0B}" dt="2019-05-28T15:15:33.692" v="11252" actId="1076"/>
          <ac:spMkLst>
            <pc:docMk/>
            <pc:sldMk cId="4123244040" sldId="278"/>
            <ac:spMk id="12" creationId="{86CC9B7D-FD3E-4F84-898A-5C3218AC93E7}"/>
          </ac:spMkLst>
        </pc:spChg>
        <pc:spChg chg="add mod">
          <ac:chgData name="俊达 陈" userId="828d5f32fd41e1d6" providerId="LiveId" clId="{8B4B2404-AE27-455E-AAF6-561D3319EB0B}" dt="2019-05-28T15:15:33.692" v="11252" actId="1076"/>
          <ac:spMkLst>
            <pc:docMk/>
            <pc:sldMk cId="4123244040" sldId="278"/>
            <ac:spMk id="13" creationId="{509B91FB-4EAA-4C9D-BEEC-4E287061818E}"/>
          </ac:spMkLst>
        </pc:spChg>
        <pc:spChg chg="add del mod">
          <ac:chgData name="俊达 陈" userId="828d5f32fd41e1d6" providerId="LiveId" clId="{8B4B2404-AE27-455E-AAF6-561D3319EB0B}" dt="2019-05-28T15:19:33.278" v="11426" actId="20577"/>
          <ac:spMkLst>
            <pc:docMk/>
            <pc:sldMk cId="4123244040" sldId="278"/>
            <ac:spMk id="15" creationId="{EE998FE5-7552-4CD6-8292-5DAA4DC1F521}"/>
          </ac:spMkLst>
        </pc:spChg>
        <pc:spChg chg="add del mod">
          <ac:chgData name="俊达 陈" userId="828d5f32fd41e1d6" providerId="LiveId" clId="{8B4B2404-AE27-455E-AAF6-561D3319EB0B}" dt="2019-05-28T15:17:08.258" v="11266" actId="478"/>
          <ac:spMkLst>
            <pc:docMk/>
            <pc:sldMk cId="4123244040" sldId="278"/>
            <ac:spMk id="16" creationId="{BD2588D9-6D2B-4923-9015-D8412ABD45BD}"/>
          </ac:spMkLst>
        </pc:spChg>
        <pc:spChg chg="add mod">
          <ac:chgData name="俊达 陈" userId="828d5f32fd41e1d6" providerId="LiveId" clId="{8B4B2404-AE27-455E-AAF6-561D3319EB0B}" dt="2019-05-28T15:18:37.346" v="11322" actId="1076"/>
          <ac:spMkLst>
            <pc:docMk/>
            <pc:sldMk cId="4123244040" sldId="278"/>
            <ac:spMk id="17" creationId="{8B0B2BE7-C377-4187-BA68-DAC8F3A61D26}"/>
          </ac:spMkLst>
        </pc:spChg>
        <pc:spChg chg="add mod">
          <ac:chgData name="俊达 陈" userId="828d5f32fd41e1d6" providerId="LiveId" clId="{8B4B2404-AE27-455E-AAF6-561D3319EB0B}" dt="2019-05-28T15:19:35.474" v="11428" actId="20577"/>
          <ac:spMkLst>
            <pc:docMk/>
            <pc:sldMk cId="4123244040" sldId="278"/>
            <ac:spMk id="18" creationId="{AF4C9F0A-EFEF-4154-AD8F-E27D9C4EE286}"/>
          </ac:spMkLst>
        </pc:spChg>
        <pc:spChg chg="add mod">
          <ac:chgData name="俊达 陈" userId="828d5f32fd41e1d6" providerId="LiveId" clId="{8B4B2404-AE27-455E-AAF6-561D3319EB0B}" dt="2019-05-28T15:18:55.129" v="11341" actId="14100"/>
          <ac:spMkLst>
            <pc:docMk/>
            <pc:sldMk cId="4123244040" sldId="278"/>
            <ac:spMk id="19" creationId="{A383E718-7033-418C-BBEA-F30C69B6473E}"/>
          </ac:spMkLst>
        </pc:spChg>
        <pc:spChg chg="add mod">
          <ac:chgData name="俊达 陈" userId="828d5f32fd41e1d6" providerId="LiveId" clId="{8B4B2404-AE27-455E-AAF6-561D3319EB0B}" dt="2019-05-28T15:19:48.878" v="11429" actId="1076"/>
          <ac:spMkLst>
            <pc:docMk/>
            <pc:sldMk cId="4123244040" sldId="278"/>
            <ac:spMk id="20" creationId="{83817D47-4371-4E91-BDB0-990EB3B4DF4A}"/>
          </ac:spMkLst>
        </pc:spChg>
        <pc:spChg chg="add del mod">
          <ac:chgData name="俊达 陈" userId="828d5f32fd41e1d6" providerId="LiveId" clId="{8B4B2404-AE27-455E-AAF6-561D3319EB0B}" dt="2019-05-28T15:20:12.036" v="11506" actId="478"/>
          <ac:spMkLst>
            <pc:docMk/>
            <pc:sldMk cId="4123244040" sldId="278"/>
            <ac:spMk id="21" creationId="{21BC7A31-36A1-4D02-9E71-BF8B14C7684F}"/>
          </ac:spMkLst>
        </pc:spChg>
        <pc:cxnChg chg="add mod">
          <ac:chgData name="俊达 陈" userId="828d5f32fd41e1d6" providerId="LiveId" clId="{8B4B2404-AE27-455E-AAF6-561D3319EB0B}" dt="2019-05-28T15:11:53.448" v="10904" actId="1076"/>
          <ac:cxnSpMkLst>
            <pc:docMk/>
            <pc:sldMk cId="4123244040" sldId="278"/>
            <ac:cxnSpMk id="7" creationId="{4D100836-07B9-4386-AFEE-A9BFE2D34EDA}"/>
          </ac:cxnSpMkLst>
        </pc:cxnChg>
        <pc:cxnChg chg="add del">
          <ac:chgData name="俊达 陈" userId="828d5f32fd41e1d6" providerId="LiveId" clId="{8B4B2404-AE27-455E-AAF6-561D3319EB0B}" dt="2019-05-28T15:12:09.159" v="10918" actId="478"/>
          <ac:cxnSpMkLst>
            <pc:docMk/>
            <pc:sldMk cId="4123244040" sldId="278"/>
            <ac:cxnSpMk id="9" creationId="{04719062-CB73-4207-AD6B-568B9270E6D1}"/>
          </ac:cxnSpMkLst>
        </pc:cxnChg>
        <pc:cxnChg chg="add mod">
          <ac:chgData name="俊达 陈" userId="828d5f32fd41e1d6" providerId="LiveId" clId="{8B4B2404-AE27-455E-AAF6-561D3319EB0B}" dt="2019-05-28T15:15:33.692" v="11252" actId="1076"/>
          <ac:cxnSpMkLst>
            <pc:docMk/>
            <pc:sldMk cId="4123244040" sldId="278"/>
            <ac:cxnSpMk id="14" creationId="{EF89F3F7-C795-41B8-B193-7E6565131BEA}"/>
          </ac:cxnSpMkLst>
        </pc:cxnChg>
      </pc:sldChg>
      <pc:sldChg chg="addSp delSp modSp add">
        <pc:chgData name="俊达 陈" userId="828d5f32fd41e1d6" providerId="LiveId" clId="{8B4B2404-AE27-455E-AAF6-561D3319EB0B}" dt="2019-05-28T15:20:59.288" v="11617" actId="113"/>
        <pc:sldMkLst>
          <pc:docMk/>
          <pc:sldMk cId="2426105683" sldId="279"/>
        </pc:sldMkLst>
        <pc:spChg chg="mod">
          <ac:chgData name="俊达 陈" userId="828d5f32fd41e1d6" providerId="LiveId" clId="{8B4B2404-AE27-455E-AAF6-561D3319EB0B}" dt="2019-05-28T15:20:04.849" v="11504"/>
          <ac:spMkLst>
            <pc:docMk/>
            <pc:sldMk cId="2426105683" sldId="279"/>
            <ac:spMk id="2" creationId="{276F6044-4D32-4CA1-800C-EF669CE4BBD8}"/>
          </ac:spMkLst>
        </pc:spChg>
        <pc:spChg chg="del">
          <ac:chgData name="俊达 陈" userId="828d5f32fd41e1d6" providerId="LiveId" clId="{8B4B2404-AE27-455E-AAF6-561D3319EB0B}" dt="2019-05-28T15:20:19.549" v="11508" actId="478"/>
          <ac:spMkLst>
            <pc:docMk/>
            <pc:sldMk cId="2426105683" sldId="279"/>
            <ac:spMk id="3" creationId="{0E4FE378-1F2F-44B9-B207-F8AE699E2291}"/>
          </ac:spMkLst>
        </pc:spChg>
        <pc:spChg chg="add">
          <ac:chgData name="俊达 陈" userId="828d5f32fd41e1d6" providerId="LiveId" clId="{8B4B2404-AE27-455E-AAF6-561D3319EB0B}" dt="2019-05-28T15:20:18.048" v="11507"/>
          <ac:spMkLst>
            <pc:docMk/>
            <pc:sldMk cId="2426105683" sldId="279"/>
            <ac:spMk id="4" creationId="{5B5120F1-490E-488C-9E5A-085D2DC82CB4}"/>
          </ac:spMkLst>
        </pc:spChg>
        <pc:spChg chg="add">
          <ac:chgData name="俊达 陈" userId="828d5f32fd41e1d6" providerId="LiveId" clId="{8B4B2404-AE27-455E-AAF6-561D3319EB0B}" dt="2019-05-28T15:20:18.048" v="11507"/>
          <ac:spMkLst>
            <pc:docMk/>
            <pc:sldMk cId="2426105683" sldId="279"/>
            <ac:spMk id="5" creationId="{9CD5CD7F-7215-4BFF-B7E1-E0DEA055440F}"/>
          </ac:spMkLst>
        </pc:spChg>
        <pc:spChg chg="add">
          <ac:chgData name="俊达 陈" userId="828d5f32fd41e1d6" providerId="LiveId" clId="{8B4B2404-AE27-455E-AAF6-561D3319EB0B}" dt="2019-05-28T15:20:18.048" v="11507"/>
          <ac:spMkLst>
            <pc:docMk/>
            <pc:sldMk cId="2426105683" sldId="279"/>
            <ac:spMk id="7" creationId="{9D663C5C-00C7-4FBC-9B65-D97220770ACC}"/>
          </ac:spMkLst>
        </pc:spChg>
        <pc:spChg chg="add">
          <ac:chgData name="俊达 陈" userId="828d5f32fd41e1d6" providerId="LiveId" clId="{8B4B2404-AE27-455E-AAF6-561D3319EB0B}" dt="2019-05-28T15:20:18.048" v="11507"/>
          <ac:spMkLst>
            <pc:docMk/>
            <pc:sldMk cId="2426105683" sldId="279"/>
            <ac:spMk id="8" creationId="{CF8F19A9-884B-424A-93BE-A4C9C0CC4D24}"/>
          </ac:spMkLst>
        </pc:spChg>
        <pc:spChg chg="add">
          <ac:chgData name="俊达 陈" userId="828d5f32fd41e1d6" providerId="LiveId" clId="{8B4B2404-AE27-455E-AAF6-561D3319EB0B}" dt="2019-05-28T15:20:18.048" v="11507"/>
          <ac:spMkLst>
            <pc:docMk/>
            <pc:sldMk cId="2426105683" sldId="279"/>
            <ac:spMk id="9" creationId="{97CE894E-A10C-4400-BEC5-6FB0874730E4}"/>
          </ac:spMkLst>
        </pc:spChg>
        <pc:spChg chg="add">
          <ac:chgData name="俊达 陈" userId="828d5f32fd41e1d6" providerId="LiveId" clId="{8B4B2404-AE27-455E-AAF6-561D3319EB0B}" dt="2019-05-28T15:20:18.048" v="11507"/>
          <ac:spMkLst>
            <pc:docMk/>
            <pc:sldMk cId="2426105683" sldId="279"/>
            <ac:spMk id="10" creationId="{8B07F21F-9DDB-43DA-A450-2116FF1E52FF}"/>
          </ac:spMkLst>
        </pc:spChg>
        <pc:spChg chg="add mod">
          <ac:chgData name="俊达 陈" userId="828d5f32fd41e1d6" providerId="LiveId" clId="{8B4B2404-AE27-455E-AAF6-561D3319EB0B}" dt="2019-05-28T15:20:59.288" v="11617" actId="113"/>
          <ac:spMkLst>
            <pc:docMk/>
            <pc:sldMk cId="2426105683" sldId="279"/>
            <ac:spMk id="13" creationId="{852A3902-FFCC-4B1C-ABF4-418B401EC78C}"/>
          </ac:spMkLst>
        </pc:spChg>
        <pc:cxnChg chg="add">
          <ac:chgData name="俊达 陈" userId="828d5f32fd41e1d6" providerId="LiveId" clId="{8B4B2404-AE27-455E-AAF6-561D3319EB0B}" dt="2019-05-28T15:20:18.048" v="11507"/>
          <ac:cxnSpMkLst>
            <pc:docMk/>
            <pc:sldMk cId="2426105683" sldId="279"/>
            <ac:cxnSpMk id="6" creationId="{D7136B0E-032B-4627-BC2B-2706ACA27957}"/>
          </ac:cxnSpMkLst>
        </pc:cxnChg>
        <pc:cxnChg chg="add del mod">
          <ac:chgData name="俊达 陈" userId="828d5f32fd41e1d6" providerId="LiveId" clId="{8B4B2404-AE27-455E-AAF6-561D3319EB0B}" dt="2019-05-28T15:20:39.355" v="11510" actId="11529"/>
          <ac:cxnSpMkLst>
            <pc:docMk/>
            <pc:sldMk cId="2426105683" sldId="279"/>
            <ac:cxnSpMk id="12" creationId="{D2E3B6EA-8354-49CA-B3F0-8327413B9843}"/>
          </ac:cxnSpMkLst>
        </pc:cxnChg>
        <pc:cxnChg chg="add mod">
          <ac:chgData name="俊达 陈" userId="828d5f32fd41e1d6" providerId="LiveId" clId="{8B4B2404-AE27-455E-AAF6-561D3319EB0B}" dt="2019-05-28T15:20:43.085" v="11512" actId="1076"/>
          <ac:cxnSpMkLst>
            <pc:docMk/>
            <pc:sldMk cId="2426105683" sldId="279"/>
            <ac:cxnSpMk id="14" creationId="{48DF46A7-A6A6-4190-852A-02FFFB46AD89}"/>
          </ac:cxnSpMkLst>
        </pc:cxnChg>
      </pc:sldChg>
      <pc:sldChg chg="addSp modSp add">
        <pc:chgData name="俊达 陈" userId="828d5f32fd41e1d6" providerId="LiveId" clId="{8B4B2404-AE27-455E-AAF6-561D3319EB0B}" dt="2019-05-28T15:22:49.355" v="11876" actId="1076"/>
        <pc:sldMkLst>
          <pc:docMk/>
          <pc:sldMk cId="1743310576" sldId="280"/>
        </pc:sldMkLst>
        <pc:spChg chg="mod">
          <ac:chgData name="俊达 陈" userId="828d5f32fd41e1d6" providerId="LiveId" clId="{8B4B2404-AE27-455E-AAF6-561D3319EB0B}" dt="2019-05-28T15:21:12.409" v="11644"/>
          <ac:spMkLst>
            <pc:docMk/>
            <pc:sldMk cId="1743310576" sldId="280"/>
            <ac:spMk id="2" creationId="{E8FFB6C9-001B-4438-8A42-F1C7025EE2BB}"/>
          </ac:spMkLst>
        </pc:spChg>
        <pc:spChg chg="mod">
          <ac:chgData name="俊达 陈" userId="828d5f32fd41e1d6" providerId="LiveId" clId="{8B4B2404-AE27-455E-AAF6-561D3319EB0B}" dt="2019-05-28T15:22:40.006" v="11872" actId="20577"/>
          <ac:spMkLst>
            <pc:docMk/>
            <pc:sldMk cId="1743310576" sldId="280"/>
            <ac:spMk id="3" creationId="{C5371DDD-23F1-49D6-9666-572C9A7CBC87}"/>
          </ac:spMkLst>
        </pc:spChg>
        <pc:spChg chg="add mod">
          <ac:chgData name="俊达 陈" userId="828d5f32fd41e1d6" providerId="LiveId" clId="{8B4B2404-AE27-455E-AAF6-561D3319EB0B}" dt="2019-05-28T15:21:46.112" v="11762" actId="1076"/>
          <ac:spMkLst>
            <pc:docMk/>
            <pc:sldMk cId="1743310576" sldId="280"/>
            <ac:spMk id="4" creationId="{21C6AA40-6467-4B7B-9060-EB590DF67DBA}"/>
          </ac:spMkLst>
        </pc:spChg>
        <pc:spChg chg="add mod">
          <ac:chgData name="俊达 陈" userId="828d5f32fd41e1d6" providerId="LiveId" clId="{8B4B2404-AE27-455E-AAF6-561D3319EB0B}" dt="2019-05-28T15:21:46.112" v="11762" actId="1076"/>
          <ac:spMkLst>
            <pc:docMk/>
            <pc:sldMk cId="1743310576" sldId="280"/>
            <ac:spMk id="5" creationId="{B1A58CEE-5D4B-4AFC-8B41-5E2E92CD5756}"/>
          </ac:spMkLst>
        </pc:spChg>
        <pc:spChg chg="add mod">
          <ac:chgData name="俊达 陈" userId="828d5f32fd41e1d6" providerId="LiveId" clId="{8B4B2404-AE27-455E-AAF6-561D3319EB0B}" dt="2019-05-28T15:21:46.112" v="11762" actId="1076"/>
          <ac:spMkLst>
            <pc:docMk/>
            <pc:sldMk cId="1743310576" sldId="280"/>
            <ac:spMk id="7" creationId="{28E0C019-C293-4EB4-B1DB-4D18EA975F98}"/>
          </ac:spMkLst>
        </pc:spChg>
        <pc:spChg chg="add mod">
          <ac:chgData name="俊达 陈" userId="828d5f32fd41e1d6" providerId="LiveId" clId="{8B4B2404-AE27-455E-AAF6-561D3319EB0B}" dt="2019-05-28T15:21:46.112" v="11762" actId="1076"/>
          <ac:spMkLst>
            <pc:docMk/>
            <pc:sldMk cId="1743310576" sldId="280"/>
            <ac:spMk id="8" creationId="{97FB140F-4777-411E-9C60-88DD4A36DBC3}"/>
          </ac:spMkLst>
        </pc:spChg>
        <pc:spChg chg="add mod">
          <ac:chgData name="俊达 陈" userId="828d5f32fd41e1d6" providerId="LiveId" clId="{8B4B2404-AE27-455E-AAF6-561D3319EB0B}" dt="2019-05-28T15:21:46.112" v="11762" actId="1076"/>
          <ac:spMkLst>
            <pc:docMk/>
            <pc:sldMk cId="1743310576" sldId="280"/>
            <ac:spMk id="9" creationId="{94BE90E5-0FE8-47C5-961F-6C53DEF8BFD0}"/>
          </ac:spMkLst>
        </pc:spChg>
        <pc:spChg chg="add mod">
          <ac:chgData name="俊达 陈" userId="828d5f32fd41e1d6" providerId="LiveId" clId="{8B4B2404-AE27-455E-AAF6-561D3319EB0B}" dt="2019-05-28T15:21:46.112" v="11762" actId="1076"/>
          <ac:spMkLst>
            <pc:docMk/>
            <pc:sldMk cId="1743310576" sldId="280"/>
            <ac:spMk id="10" creationId="{85818667-3966-4955-9673-7D0448A2795E}"/>
          </ac:spMkLst>
        </pc:spChg>
        <pc:spChg chg="add mod">
          <ac:chgData name="俊达 陈" userId="828d5f32fd41e1d6" providerId="LiveId" clId="{8B4B2404-AE27-455E-AAF6-561D3319EB0B}" dt="2019-05-28T15:22:49.355" v="11876" actId="1076"/>
          <ac:spMkLst>
            <pc:docMk/>
            <pc:sldMk cId="1743310576" sldId="280"/>
            <ac:spMk id="11" creationId="{4F937D61-18E9-4509-B494-078F088B88E8}"/>
          </ac:spMkLst>
        </pc:spChg>
        <pc:spChg chg="add mod">
          <ac:chgData name="俊达 陈" userId="828d5f32fd41e1d6" providerId="LiveId" clId="{8B4B2404-AE27-455E-AAF6-561D3319EB0B}" dt="2019-05-28T15:22:44.096" v="11873" actId="1076"/>
          <ac:spMkLst>
            <pc:docMk/>
            <pc:sldMk cId="1743310576" sldId="280"/>
            <ac:spMk id="13" creationId="{D1441E45-74D8-4DA4-B1B0-8772758AAF96}"/>
          </ac:spMkLst>
        </pc:spChg>
        <pc:cxnChg chg="add mod">
          <ac:chgData name="俊达 陈" userId="828d5f32fd41e1d6" providerId="LiveId" clId="{8B4B2404-AE27-455E-AAF6-561D3319EB0B}" dt="2019-05-28T15:21:46.112" v="11762" actId="1076"/>
          <ac:cxnSpMkLst>
            <pc:docMk/>
            <pc:sldMk cId="1743310576" sldId="280"/>
            <ac:cxnSpMk id="6" creationId="{34A4D8A2-CF7D-4ACA-9E03-FBC1211867DE}"/>
          </ac:cxnSpMkLst>
        </pc:cxnChg>
        <pc:cxnChg chg="add mod">
          <ac:chgData name="俊达 陈" userId="828d5f32fd41e1d6" providerId="LiveId" clId="{8B4B2404-AE27-455E-AAF6-561D3319EB0B}" dt="2019-05-28T15:22:20.125" v="11827" actId="1076"/>
          <ac:cxnSpMkLst>
            <pc:docMk/>
            <pc:sldMk cId="1743310576" sldId="280"/>
            <ac:cxnSpMk id="12" creationId="{7012976F-F45B-4010-A500-469E13D2B4BC}"/>
          </ac:cxnSpMkLst>
        </pc:cxnChg>
        <pc:cxnChg chg="add mod">
          <ac:chgData name="俊达 陈" userId="828d5f32fd41e1d6" providerId="LiveId" clId="{8B4B2404-AE27-455E-AAF6-561D3319EB0B}" dt="2019-05-28T15:22:25.796" v="11831" actId="1076"/>
          <ac:cxnSpMkLst>
            <pc:docMk/>
            <pc:sldMk cId="1743310576" sldId="280"/>
            <ac:cxnSpMk id="14" creationId="{3E750216-40CF-4FA0-9E57-1265ACBA7A08}"/>
          </ac:cxnSpMkLst>
        </pc:cxnChg>
      </pc:sldChg>
      <pc:sldChg chg="modSp add">
        <pc:chgData name="俊达 陈" userId="828d5f32fd41e1d6" providerId="LiveId" clId="{8B4B2404-AE27-455E-AAF6-561D3319EB0B}" dt="2019-05-28T15:26:19.869" v="12783"/>
        <pc:sldMkLst>
          <pc:docMk/>
          <pc:sldMk cId="2484726609" sldId="281"/>
        </pc:sldMkLst>
        <pc:spChg chg="mod">
          <ac:chgData name="俊达 陈" userId="828d5f32fd41e1d6" providerId="LiveId" clId="{8B4B2404-AE27-455E-AAF6-561D3319EB0B}" dt="2019-05-28T15:23:01.330" v="11915"/>
          <ac:spMkLst>
            <pc:docMk/>
            <pc:sldMk cId="2484726609" sldId="281"/>
            <ac:spMk id="2" creationId="{F29EE37C-6039-4DFA-B6A2-400EB3416566}"/>
          </ac:spMkLst>
        </pc:spChg>
        <pc:spChg chg="mod">
          <ac:chgData name="俊达 陈" userId="828d5f32fd41e1d6" providerId="LiveId" clId="{8B4B2404-AE27-455E-AAF6-561D3319EB0B}" dt="2019-05-28T15:26:19.869" v="12783"/>
          <ac:spMkLst>
            <pc:docMk/>
            <pc:sldMk cId="2484726609" sldId="281"/>
            <ac:spMk id="3" creationId="{D63CE383-44D7-4DC5-A246-C2A9C6338555}"/>
          </ac:spMkLst>
        </pc:spChg>
      </pc:sldChg>
      <pc:sldChg chg="modSp add">
        <pc:chgData name="俊达 陈" userId="828d5f32fd41e1d6" providerId="LiveId" clId="{8B4B2404-AE27-455E-AAF6-561D3319EB0B}" dt="2019-05-28T15:27:34.316" v="12838" actId="27636"/>
        <pc:sldMkLst>
          <pc:docMk/>
          <pc:sldMk cId="1626618027" sldId="282"/>
        </pc:sldMkLst>
        <pc:spChg chg="mod">
          <ac:chgData name="俊达 陈" userId="828d5f32fd41e1d6" providerId="LiveId" clId="{8B4B2404-AE27-455E-AAF6-561D3319EB0B}" dt="2019-05-28T15:27:16.286" v="12827"/>
          <ac:spMkLst>
            <pc:docMk/>
            <pc:sldMk cId="1626618027" sldId="282"/>
            <ac:spMk id="2" creationId="{88182F94-D843-4626-93C9-44FFDB77EEFB}"/>
          </ac:spMkLst>
        </pc:spChg>
        <pc:spChg chg="mod">
          <ac:chgData name="俊达 陈" userId="828d5f32fd41e1d6" providerId="LiveId" clId="{8B4B2404-AE27-455E-AAF6-561D3319EB0B}" dt="2019-05-28T15:27:34.316" v="12838" actId="27636"/>
          <ac:spMkLst>
            <pc:docMk/>
            <pc:sldMk cId="1626618027" sldId="282"/>
            <ac:spMk id="3" creationId="{33251A76-D220-46E4-B532-2B1038515781}"/>
          </ac:spMkLst>
        </pc:spChg>
      </pc:sldChg>
      <pc:sldChg chg="addSp delSp modSp add">
        <pc:chgData name="俊达 陈" userId="828d5f32fd41e1d6" providerId="LiveId" clId="{8B4B2404-AE27-455E-AAF6-561D3319EB0B}" dt="2019-05-28T15:27:24.400" v="12836"/>
        <pc:sldMkLst>
          <pc:docMk/>
          <pc:sldMk cId="2304853446" sldId="283"/>
        </pc:sldMkLst>
        <pc:spChg chg="del">
          <ac:chgData name="俊达 陈" userId="828d5f32fd41e1d6" providerId="LiveId" clId="{8B4B2404-AE27-455E-AAF6-561D3319EB0B}" dt="2019-05-28T15:27:23.043" v="12829"/>
          <ac:spMkLst>
            <pc:docMk/>
            <pc:sldMk cId="2304853446" sldId="283"/>
            <ac:spMk id="2" creationId="{812AFB53-00E4-4D21-A460-286F751E9136}"/>
          </ac:spMkLst>
        </pc:spChg>
        <pc:spChg chg="del">
          <ac:chgData name="俊达 陈" userId="828d5f32fd41e1d6" providerId="LiveId" clId="{8B4B2404-AE27-455E-AAF6-561D3319EB0B}" dt="2019-05-28T15:27:23.043" v="12829"/>
          <ac:spMkLst>
            <pc:docMk/>
            <pc:sldMk cId="2304853446" sldId="283"/>
            <ac:spMk id="3" creationId="{1AF8D755-3233-45B5-AA02-18E0BC1ADC08}"/>
          </ac:spMkLst>
        </pc:spChg>
        <pc:spChg chg="add mod">
          <ac:chgData name="俊达 陈" userId="828d5f32fd41e1d6" providerId="LiveId" clId="{8B4B2404-AE27-455E-AAF6-561D3319EB0B}" dt="2019-05-28T15:27:24.400" v="12836"/>
          <ac:spMkLst>
            <pc:docMk/>
            <pc:sldMk cId="2304853446" sldId="283"/>
            <ac:spMk id="4" creationId="{0E17B009-A6F9-4EA5-A20F-BA9ABEDE00DE}"/>
          </ac:spMkLst>
        </pc:spChg>
        <pc:spChg chg="add mod">
          <ac:chgData name="俊达 陈" userId="828d5f32fd41e1d6" providerId="LiveId" clId="{8B4B2404-AE27-455E-AAF6-561D3319EB0B}" dt="2019-05-28T15:27:23.043" v="12829"/>
          <ac:spMkLst>
            <pc:docMk/>
            <pc:sldMk cId="2304853446" sldId="283"/>
            <ac:spMk id="5" creationId="{B030487B-8538-4418-80BF-A25993484788}"/>
          </ac:spMkLst>
        </pc:spChg>
      </pc:sldChg>
      <pc:sldMasterChg chg="modSp modSldLayout">
        <pc:chgData name="俊达 陈" userId="828d5f32fd41e1d6" providerId="LiveId" clId="{8B4B2404-AE27-455E-AAF6-561D3319EB0B}" dt="2019-05-28T13:11:28.930" v="1"/>
        <pc:sldMasterMkLst>
          <pc:docMk/>
          <pc:sldMasterMk cId="3285454643" sldId="2147483678"/>
        </pc:sldMasterMkLst>
        <pc:spChg chg="mod">
          <ac:chgData name="俊达 陈" userId="828d5f32fd41e1d6" providerId="LiveId" clId="{8B4B2404-AE27-455E-AAF6-561D3319EB0B}" dt="2019-05-28T13:11:28.930" v="1"/>
          <ac:spMkLst>
            <pc:docMk/>
            <pc:sldMasterMk cId="3285454643" sldId="2147483678"/>
            <ac:spMk id="2" creationId="{1DC4E893-EC8F-40B7-9E87-5186FEF5FBD1}"/>
          </ac:spMkLst>
        </pc:spChg>
        <pc:spChg chg="mod">
          <ac:chgData name="俊达 陈" userId="828d5f32fd41e1d6" providerId="LiveId" clId="{8B4B2404-AE27-455E-AAF6-561D3319EB0B}" dt="2019-05-28T13:11:28.930" v="1"/>
          <ac:spMkLst>
            <pc:docMk/>
            <pc:sldMasterMk cId="3285454643" sldId="2147483678"/>
            <ac:spMk id="3" creationId="{60F48770-662B-41F6-A368-4A0E72D13FFB}"/>
          </ac:spMkLst>
        </pc:spChg>
        <pc:spChg chg="mod">
          <ac:chgData name="俊达 陈" userId="828d5f32fd41e1d6" providerId="LiveId" clId="{8B4B2404-AE27-455E-AAF6-561D3319EB0B}" dt="2019-05-28T13:11:28.930" v="1"/>
          <ac:spMkLst>
            <pc:docMk/>
            <pc:sldMasterMk cId="3285454643" sldId="2147483678"/>
            <ac:spMk id="4" creationId="{63302194-970E-4355-9D90-AFEB6C950FCE}"/>
          </ac:spMkLst>
        </pc:spChg>
        <pc:spChg chg="mod">
          <ac:chgData name="俊达 陈" userId="828d5f32fd41e1d6" providerId="LiveId" clId="{8B4B2404-AE27-455E-AAF6-561D3319EB0B}" dt="2019-05-28T13:11:28.930" v="1"/>
          <ac:spMkLst>
            <pc:docMk/>
            <pc:sldMasterMk cId="3285454643" sldId="2147483678"/>
            <ac:spMk id="5" creationId="{8A172F84-FA7A-4FE1-89A7-C901B82B50E5}"/>
          </ac:spMkLst>
        </pc:spChg>
        <pc:spChg chg="mod">
          <ac:chgData name="俊达 陈" userId="828d5f32fd41e1d6" providerId="LiveId" clId="{8B4B2404-AE27-455E-AAF6-561D3319EB0B}" dt="2019-05-28T13:11:28.930" v="1"/>
          <ac:spMkLst>
            <pc:docMk/>
            <pc:sldMasterMk cId="3285454643" sldId="2147483678"/>
            <ac:spMk id="6" creationId="{DC760462-4CC8-45CF-8206-C1BFBCA18D1E}"/>
          </ac:spMkLst>
        </pc:spChg>
        <pc:sldLayoutChg chg="modSp">
          <pc:chgData name="俊达 陈" userId="828d5f32fd41e1d6" providerId="LiveId" clId="{8B4B2404-AE27-455E-AAF6-561D3319EB0B}" dt="2019-05-28T13:11:28.930" v="1"/>
          <pc:sldLayoutMkLst>
            <pc:docMk/>
            <pc:sldMasterMk cId="3285454643" sldId="2147483678"/>
            <pc:sldLayoutMk cId="572526844" sldId="2147483679"/>
          </pc:sldLayoutMkLst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572526844" sldId="2147483679"/>
              <ac:spMk id="2" creationId="{2A948FF8-BD08-4848-9257-C53FB70F98EB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572526844" sldId="2147483679"/>
              <ac:spMk id="3" creationId="{F32FF0B0-5143-4F3E-AF70-1372D9B80C41}"/>
            </ac:spMkLst>
          </pc:spChg>
        </pc:sldLayoutChg>
        <pc:sldLayoutChg chg="modSp">
          <pc:chgData name="俊达 陈" userId="828d5f32fd41e1d6" providerId="LiveId" clId="{8B4B2404-AE27-455E-AAF6-561D3319EB0B}" dt="2019-05-28T13:11:28.930" v="1"/>
          <pc:sldLayoutMkLst>
            <pc:docMk/>
            <pc:sldMasterMk cId="3285454643" sldId="2147483678"/>
            <pc:sldLayoutMk cId="3153957460" sldId="2147483681"/>
          </pc:sldLayoutMkLst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3153957460" sldId="2147483681"/>
              <ac:spMk id="2" creationId="{923C0ABC-4FB7-4EAE-8092-41B7587CB0A5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3153957460" sldId="2147483681"/>
              <ac:spMk id="3" creationId="{F81426F1-897B-4AD1-804D-49CECA96907D}"/>
            </ac:spMkLst>
          </pc:spChg>
        </pc:sldLayoutChg>
        <pc:sldLayoutChg chg="modSp">
          <pc:chgData name="俊达 陈" userId="828d5f32fd41e1d6" providerId="LiveId" clId="{8B4B2404-AE27-455E-AAF6-561D3319EB0B}" dt="2019-05-28T13:11:28.930" v="1"/>
          <pc:sldLayoutMkLst>
            <pc:docMk/>
            <pc:sldMasterMk cId="3285454643" sldId="2147483678"/>
            <pc:sldLayoutMk cId="328801035" sldId="2147483682"/>
          </pc:sldLayoutMkLst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328801035" sldId="2147483682"/>
              <ac:spMk id="2" creationId="{CD2A25FD-6E51-49F5-9D2A-8FF1217A12E8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328801035" sldId="2147483682"/>
              <ac:spMk id="3" creationId="{2690AF3B-2A06-4083-A2E2-D1D9D4DF7E7D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328801035" sldId="2147483682"/>
              <ac:spMk id="7" creationId="{DA1827F7-3042-4725-94FE-FD0A33F4AA9C}"/>
            </ac:spMkLst>
          </pc:spChg>
        </pc:sldLayoutChg>
        <pc:sldLayoutChg chg="modSp">
          <pc:chgData name="俊达 陈" userId="828d5f32fd41e1d6" providerId="LiveId" clId="{8B4B2404-AE27-455E-AAF6-561D3319EB0B}" dt="2019-05-28T13:11:28.930" v="1"/>
          <pc:sldLayoutMkLst>
            <pc:docMk/>
            <pc:sldMasterMk cId="3285454643" sldId="2147483678"/>
            <pc:sldLayoutMk cId="597899757" sldId="2147483683"/>
          </pc:sldLayoutMkLst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597899757" sldId="2147483683"/>
              <ac:spMk id="3" creationId="{8B501F4F-BD5C-440B-BFAF-3A99208DEA1E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597899757" sldId="2147483683"/>
              <ac:spMk id="4" creationId="{140DDAF4-6E71-4082-A52D-630569528131}"/>
            </ac:spMkLst>
          </pc:spChg>
        </pc:sldLayoutChg>
        <pc:sldLayoutChg chg="modSp">
          <pc:chgData name="俊达 陈" userId="828d5f32fd41e1d6" providerId="LiveId" clId="{8B4B2404-AE27-455E-AAF6-561D3319EB0B}" dt="2019-05-28T13:11:28.930" v="1"/>
          <pc:sldLayoutMkLst>
            <pc:docMk/>
            <pc:sldMasterMk cId="3285454643" sldId="2147483678"/>
            <pc:sldLayoutMk cId="2382379735" sldId="2147483684"/>
          </pc:sldLayoutMkLst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2382379735" sldId="2147483684"/>
              <ac:spMk id="2" creationId="{70DFE4DC-C40E-4ADD-AD51-2715CD58973D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2382379735" sldId="2147483684"/>
              <ac:spMk id="3" creationId="{D7E53B3F-C6EB-4270-AFA7-A6EED96B347B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2382379735" sldId="2147483684"/>
              <ac:spMk id="4" creationId="{00262B89-32AA-48B0-990E-BEDF530D50BB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2382379735" sldId="2147483684"/>
              <ac:spMk id="5" creationId="{807BC7DC-BA9E-4E54-BCB8-72AE6677D84C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2382379735" sldId="2147483684"/>
              <ac:spMk id="6" creationId="{DAD15EC5-D98B-4496-AC19-7155A09B3436}"/>
            </ac:spMkLst>
          </pc:spChg>
        </pc:sldLayoutChg>
        <pc:sldLayoutChg chg="modSp">
          <pc:chgData name="俊达 陈" userId="828d5f32fd41e1d6" providerId="LiveId" clId="{8B4B2404-AE27-455E-AAF6-561D3319EB0B}" dt="2019-05-28T13:11:28.930" v="1"/>
          <pc:sldLayoutMkLst>
            <pc:docMk/>
            <pc:sldMasterMk cId="3285454643" sldId="2147483678"/>
            <pc:sldLayoutMk cId="877563813" sldId="2147483687"/>
          </pc:sldLayoutMkLst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877563813" sldId="2147483687"/>
              <ac:spMk id="2" creationId="{5292EEF0-B3DC-4389-8747-B8677C16360D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877563813" sldId="2147483687"/>
              <ac:spMk id="3" creationId="{0E9678C2-6FCC-4E00-A4BF-999608BB7DBD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877563813" sldId="2147483687"/>
              <ac:spMk id="4" creationId="{56D75152-8C93-4952-A2C1-104B74A05000}"/>
            </ac:spMkLst>
          </pc:spChg>
        </pc:sldLayoutChg>
        <pc:sldLayoutChg chg="modSp">
          <pc:chgData name="俊达 陈" userId="828d5f32fd41e1d6" providerId="LiveId" clId="{8B4B2404-AE27-455E-AAF6-561D3319EB0B}" dt="2019-05-28T13:11:28.930" v="1"/>
          <pc:sldLayoutMkLst>
            <pc:docMk/>
            <pc:sldMasterMk cId="3285454643" sldId="2147483678"/>
            <pc:sldLayoutMk cId="640120222" sldId="2147483688"/>
          </pc:sldLayoutMkLst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640120222" sldId="2147483688"/>
              <ac:spMk id="2" creationId="{95801987-459E-4302-934A-D4BAB04EF308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640120222" sldId="2147483688"/>
              <ac:spMk id="3" creationId="{4D2DC39E-5E98-4C55-B9BD-7DF1555CD171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640120222" sldId="2147483688"/>
              <ac:spMk id="4" creationId="{66055D86-D61C-4705-951E-51B3818D2589}"/>
            </ac:spMkLst>
          </pc:spChg>
        </pc:sldLayoutChg>
        <pc:sldLayoutChg chg="modSp">
          <pc:chgData name="俊达 陈" userId="828d5f32fd41e1d6" providerId="LiveId" clId="{8B4B2404-AE27-455E-AAF6-561D3319EB0B}" dt="2019-05-28T13:11:28.930" v="1"/>
          <pc:sldLayoutMkLst>
            <pc:docMk/>
            <pc:sldMasterMk cId="3285454643" sldId="2147483678"/>
            <pc:sldLayoutMk cId="3037038598" sldId="2147483690"/>
          </pc:sldLayoutMkLst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3037038598" sldId="2147483690"/>
              <ac:spMk id="2" creationId="{92984E53-FB1B-416D-80AB-911EFEACB2F5}"/>
            </ac:spMkLst>
          </pc:spChg>
          <pc:spChg chg="mod">
            <ac:chgData name="俊达 陈" userId="828d5f32fd41e1d6" providerId="LiveId" clId="{8B4B2404-AE27-455E-AAF6-561D3319EB0B}" dt="2019-05-28T13:11:28.930" v="1"/>
            <ac:spMkLst>
              <pc:docMk/>
              <pc:sldMasterMk cId="3285454643" sldId="2147483678"/>
              <pc:sldLayoutMk cId="3037038598" sldId="2147483690"/>
              <ac:spMk id="3" creationId="{5BA370C1-DCBF-499B-97B4-9B66178CCF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F9C18-DFB3-4C52-B8E0-C9F8C082550D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FA755-E4FF-4909-B774-BA197A4A9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0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48FF8-BD08-4848-9257-C53FB70F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2FF0B0-5143-4F3E-AF70-1372D9B80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4FE60-B324-4C22-8C5C-42F127EB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2E7DB-C495-4303-9144-F774E431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B85FC4-9048-4F40-B562-839E5878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2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01987-459E-4302-934A-D4BAB04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2DC39E-5E98-4C55-B9BD-7DF1555CD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55D86-D61C-4705-951E-51B3818D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3E852-E3A4-4892-AC09-C9787EB1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308BFE-E294-4627-BF6E-BEC15A7B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9C67E-65FE-4724-82BC-8E0E1577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2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FF51B-E91E-41D1-A1BE-7EA1C004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077F95-71CA-4FDA-AAF7-B8776B16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D01EC-FB78-4B6D-8854-8DCA03D9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7E067-EF96-4979-AAD6-AC685630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3649E-CE12-4E34-AC7D-24899AF8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162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984E53-FB1B-416D-80AB-911EFEACB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A370C1-DCBF-499B-97B4-9B66178CC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92885-E6A5-4B77-8DCC-514442C5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F49C2-00EB-4B0E-9E93-F5FA5CA5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85508-2463-434A-B43A-0D5D8FA6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0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A25FD-6E51-49F5-9D2A-8FF1217A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AF3B-2A06-4083-A2E2-D1D9D4DF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BE2FA-A698-424C-8FA1-3339B1B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1C90B-C9DF-4E08-95E0-26B9322B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9D38C-E188-4EEE-81A0-AE82B02F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3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C0ABC-4FB7-4EAE-8092-41B7587C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426F1-897B-4AD1-804D-49CECA969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5388E-08AB-4819-968A-AB373F56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77CDA-D507-45C4-BA34-9CD14A97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87399B-83D0-412A-8408-D04CFB17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5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A25FD-6E51-49F5-9D2A-8FF1217A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783610" cy="118358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90AF3B-2A06-4083-A2E2-D1D9D4DF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838318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BE2FA-A698-424C-8FA1-3339B1B2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1C90B-C9DF-4E08-95E0-26B9322B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9D38C-E188-4EEE-81A0-AE82B02F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A1827F7-3042-4725-94FE-FD0A33F4AA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29649" y="365125"/>
            <a:ext cx="3370306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0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41FC9-B3F5-4E31-8FF5-479D1112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01F4F-BD5C-440B-BFAF-3A99208DE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0DDAF4-6E71-4082-A52D-630569528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9BDCF-9E78-4ED0-A49E-BDE835F2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ADEC1D-368A-4A31-BEAF-9BBC617E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26171-4AF2-4E65-AA0A-B708F1D2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99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E4DC-C40E-4ADD-AD51-2715CD58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E53B3F-C6EB-4270-AFA7-A6EED96B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262B89-32AA-48B0-990E-BEDF530D5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7BC7DC-BA9E-4E54-BCB8-72AE6677D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D15EC5-D98B-4496-AC19-7155A09B3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8C7935-6F4D-4B79-9673-3D69D4BB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FAB22B-F433-4ECA-82E4-9EEDAFAB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311969-8FE8-4FEE-BABF-04125C20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7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4D225-B663-4BE8-A8AF-5496408B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0CB889-9D8D-4CC2-9EEF-3EB2AF76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F666C3-227C-465E-A5C2-A8A56508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11C446-022B-42FC-97A7-D99C8B25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2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250CD1-43E1-4812-B305-07659294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FE4002-6E63-4C8F-99F4-2E16AEB1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9EB10-9BC8-4BC4-9000-AAE3A9FB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5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92EEF0-B3DC-4389-8747-B8677C16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678C2-6FCC-4E00-A4BF-999608BB7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D75152-8C93-4952-A2C1-104B74A0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9DC91-DE97-4AE4-822E-45AD9155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48824-C1D1-4A62-84CB-530229B1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4ACC03-D59F-4B2D-B3D6-4511FBED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56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C4E893-EC8F-40B7-9E87-5186FEF5F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48770-662B-41F6-A368-4A0E72D13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02194-970E-4355-9D90-AFEB6C950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A0FA-3722-4DE1-89BA-3B10142220E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72F84-FA7A-4FE1-89A7-C901B82B5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60462-4CC8-45CF-8206-C1BFBCA18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12D36-71A0-44F3-AA3C-0699B6C9E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45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B238C-1730-4912-978C-B7D6714C5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使用</a:t>
            </a:r>
            <a:r>
              <a:rPr lang="en-US" altLang="zh-CN" sz="3600" dirty="0"/>
              <a:t>MVC</a:t>
            </a:r>
            <a:r>
              <a:rPr lang="zh-CN" altLang="en-US" sz="3600" dirty="0"/>
              <a:t>、</a:t>
            </a:r>
            <a:r>
              <a:rPr lang="en-US" altLang="zh-CN" sz="3600" dirty="0"/>
              <a:t>MVP</a:t>
            </a:r>
            <a:r>
              <a:rPr lang="zh-CN" altLang="en-US" sz="3600" dirty="0"/>
              <a:t>、</a:t>
            </a:r>
            <a:r>
              <a:rPr lang="en-US" altLang="zh-CN" sz="3600" dirty="0"/>
              <a:t>MVVM</a:t>
            </a:r>
            <a:r>
              <a:rPr lang="zh-CN" altLang="en-US" sz="3600" dirty="0"/>
              <a:t>和</a:t>
            </a:r>
            <a:r>
              <a:rPr lang="en-US" altLang="zh-CN" sz="3600" dirty="0"/>
              <a:t>FRP</a:t>
            </a:r>
            <a:br>
              <a:rPr lang="en-US" altLang="zh-CN" sz="3600" dirty="0"/>
            </a:br>
            <a:r>
              <a:rPr lang="zh-CN" altLang="en-US" sz="3600" dirty="0"/>
              <a:t>实现</a:t>
            </a:r>
            <a:r>
              <a:rPr lang="en-US" altLang="zh-CN" sz="3600" dirty="0"/>
              <a:t>Android</a:t>
            </a:r>
            <a:r>
              <a:rPr lang="zh-CN" altLang="en-US" sz="3600" dirty="0"/>
              <a:t>局域网群聊应用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3B1A60-E8ED-4858-A3E3-DC04AA552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陈俊达，李培林，张凌哲，蔡蔚霖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29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89467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3FA5-6A54-4044-93AA-DAA63A46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MVC</a:t>
            </a:r>
            <a:r>
              <a:rPr lang="zh-CN" altLang="en-US" dirty="0"/>
              <a:t>实现备份功能界面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D05381-1866-408D-B81D-26F2EA7BF400}"/>
              </a:ext>
            </a:extLst>
          </p:cNvPr>
          <p:cNvSpPr/>
          <p:nvPr/>
        </p:nvSpPr>
        <p:spPr>
          <a:xfrm>
            <a:off x="3953091" y="5039998"/>
            <a:ext cx="1398441" cy="48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B65BD2-E8C7-46DB-8277-9E26C1818AF9}"/>
              </a:ext>
            </a:extLst>
          </p:cNvPr>
          <p:cNvSpPr/>
          <p:nvPr/>
        </p:nvSpPr>
        <p:spPr>
          <a:xfrm>
            <a:off x="2208732" y="1921123"/>
            <a:ext cx="2145576" cy="6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r>
              <a:rPr lang="zh-CN" altLang="en-US" dirty="0"/>
              <a:t>（</a:t>
            </a:r>
            <a:r>
              <a:rPr lang="en-US" altLang="zh-CN" dirty="0"/>
              <a:t>Activity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690DF-7477-4DC8-95E4-7E736E72F306}"/>
              </a:ext>
            </a:extLst>
          </p:cNvPr>
          <p:cNvSpPr/>
          <p:nvPr/>
        </p:nvSpPr>
        <p:spPr>
          <a:xfrm>
            <a:off x="1407948" y="5049768"/>
            <a:ext cx="1889200" cy="47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9A5AE53-8F0F-4453-B35C-94AEA2AA857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83080" y="2545813"/>
            <a:ext cx="1398440" cy="250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ECE335F-834C-4C0A-A118-D5AFDCE51321}"/>
              </a:ext>
            </a:extLst>
          </p:cNvPr>
          <p:cNvSpPr txBox="1"/>
          <p:nvPr/>
        </p:nvSpPr>
        <p:spPr>
          <a:xfrm>
            <a:off x="1664915" y="3467088"/>
            <a:ext cx="22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调用备份方法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1543916-FB7F-48D6-AED2-F963B8C7403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297148" y="5280208"/>
            <a:ext cx="655943" cy="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221550F-7D9B-48B4-AA66-C9BE6A9C44F8}"/>
              </a:ext>
            </a:extLst>
          </p:cNvPr>
          <p:cNvSpPr txBox="1"/>
          <p:nvPr/>
        </p:nvSpPr>
        <p:spPr>
          <a:xfrm>
            <a:off x="2491635" y="5709728"/>
            <a:ext cx="226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转发备份方法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D4DACF-FF03-42CB-AE6B-52B8954AA12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756652" y="2542880"/>
            <a:ext cx="895660" cy="2497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AA6FC49-ECD0-4E51-8637-91E360B959CF}"/>
              </a:ext>
            </a:extLst>
          </p:cNvPr>
          <p:cNvSpPr txBox="1"/>
          <p:nvPr/>
        </p:nvSpPr>
        <p:spPr>
          <a:xfrm>
            <a:off x="5253365" y="5654394"/>
            <a:ext cx="13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进行备份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3EA6E08-1E59-487A-B59E-64E2AB350613}"/>
              </a:ext>
            </a:extLst>
          </p:cNvPr>
          <p:cNvCxnSpPr>
            <a:cxnSpLocks/>
          </p:cNvCxnSpPr>
          <p:nvPr/>
        </p:nvCxnSpPr>
        <p:spPr>
          <a:xfrm>
            <a:off x="5351532" y="5411244"/>
            <a:ext cx="1140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9AC7004-03A8-459B-B5B2-C52522BCEA4B}"/>
              </a:ext>
            </a:extLst>
          </p:cNvPr>
          <p:cNvSpPr/>
          <p:nvPr/>
        </p:nvSpPr>
        <p:spPr>
          <a:xfrm>
            <a:off x="6491600" y="4974389"/>
            <a:ext cx="1364204" cy="61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758DF64-9BE3-4C5E-A0AE-FFE10F407830}"/>
              </a:ext>
            </a:extLst>
          </p:cNvPr>
          <p:cNvCxnSpPr>
            <a:cxnSpLocks/>
          </p:cNvCxnSpPr>
          <p:nvPr/>
        </p:nvCxnSpPr>
        <p:spPr>
          <a:xfrm flipH="1">
            <a:off x="5417507" y="5148197"/>
            <a:ext cx="1074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8B942E8-04AA-4A05-AF47-4D94AF0FB3BE}"/>
              </a:ext>
            </a:extLst>
          </p:cNvPr>
          <p:cNvSpPr txBox="1"/>
          <p:nvPr/>
        </p:nvSpPr>
        <p:spPr>
          <a:xfrm>
            <a:off x="5308255" y="4728825"/>
            <a:ext cx="13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备份完成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549306E-E6BA-4463-A0EF-0F6FFCFBB868}"/>
              </a:ext>
            </a:extLst>
          </p:cNvPr>
          <p:cNvSpPr txBox="1"/>
          <p:nvPr/>
        </p:nvSpPr>
        <p:spPr>
          <a:xfrm>
            <a:off x="4076964" y="3134477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备份完成，通知改变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1B7B012-0377-4AF9-87BA-8F74ED95495B}"/>
              </a:ext>
            </a:extLst>
          </p:cNvPr>
          <p:cNvSpPr txBox="1"/>
          <p:nvPr/>
        </p:nvSpPr>
        <p:spPr>
          <a:xfrm>
            <a:off x="4381222" y="20624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如何响应？？</a:t>
            </a:r>
          </a:p>
        </p:txBody>
      </p:sp>
    </p:spTree>
    <p:extLst>
      <p:ext uri="{BB962C8B-B14F-4D97-AF65-F5344CB8AC3E}">
        <p14:creationId xmlns:p14="http://schemas.microsoft.com/office/powerpoint/2010/main" val="176258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6" grpId="0"/>
      <p:bldP spid="32" grpId="0"/>
      <p:bldP spid="32" grpId="1"/>
      <p:bldP spid="35" grpId="0"/>
      <p:bldP spid="35" grpId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97651-5F79-41A7-BD95-D8CAF043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MVP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593C54-7800-4BAB-82AC-17D846381478}"/>
              </a:ext>
            </a:extLst>
          </p:cNvPr>
          <p:cNvSpPr/>
          <p:nvPr/>
        </p:nvSpPr>
        <p:spPr>
          <a:xfrm>
            <a:off x="6087034" y="4944032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</a:p>
          <a:p>
            <a:pPr algn="ctr"/>
            <a:r>
              <a:rPr lang="zh-CN" altLang="en-US" dirty="0"/>
              <a:t>负责数据操作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C524B3-258A-4781-B9D4-9E0ED1C83E57}"/>
              </a:ext>
            </a:extLst>
          </p:cNvPr>
          <p:cNvSpPr/>
          <p:nvPr/>
        </p:nvSpPr>
        <p:spPr>
          <a:xfrm>
            <a:off x="1896454" y="1899207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r>
              <a:rPr lang="zh-CN" altLang="en-US" dirty="0"/>
              <a:t>（</a:t>
            </a:r>
            <a:r>
              <a:rPr lang="en-US" altLang="zh-CN" dirty="0"/>
              <a:t>Activity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zh-CN" altLang="en-US" dirty="0"/>
              <a:t>负责界面展示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4D2526-C8EA-4793-8308-CBFE3AFDF6EC}"/>
              </a:ext>
            </a:extLst>
          </p:cNvPr>
          <p:cNvSpPr/>
          <p:nvPr/>
        </p:nvSpPr>
        <p:spPr>
          <a:xfrm>
            <a:off x="414266" y="4944033"/>
            <a:ext cx="3243333" cy="77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Presenter</a:t>
            </a:r>
          </a:p>
          <a:p>
            <a:pPr algn="ctr"/>
            <a:r>
              <a:rPr lang="zh-CN" altLang="en-US" dirty="0"/>
              <a:t>负责界面操作和数据操作转发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BC57782-05CF-4190-89D3-30A07E3B492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927413" y="2674654"/>
            <a:ext cx="1071700" cy="226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1B37A9C-2998-4C2B-89EC-81E305593625}"/>
              </a:ext>
            </a:extLst>
          </p:cNvPr>
          <p:cNvSpPr txBox="1"/>
          <p:nvPr/>
        </p:nvSpPr>
        <p:spPr>
          <a:xfrm>
            <a:off x="1735422" y="375992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请求操作和数据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662EEA2-21E2-4DCE-9989-D9471D3D890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2999113" y="2674654"/>
            <a:ext cx="273006" cy="2269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90D1B69-30FC-4E40-A978-F3F6F30F58EF}"/>
              </a:ext>
            </a:extLst>
          </p:cNvPr>
          <p:cNvSpPr txBox="1"/>
          <p:nvPr/>
        </p:nvSpPr>
        <p:spPr>
          <a:xfrm>
            <a:off x="3316942" y="4294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操作界面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1E86C5-8602-4051-9961-C917DBAA4A5F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7599" y="5331756"/>
            <a:ext cx="2429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3F7498D-6D39-48ED-95D4-642B78E1F2C4}"/>
              </a:ext>
            </a:extLst>
          </p:cNvPr>
          <p:cNvSpPr txBox="1"/>
          <p:nvPr/>
        </p:nvSpPr>
        <p:spPr>
          <a:xfrm>
            <a:off x="3865328" y="49492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请求数据操作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3991A3A-CF0E-4A43-B91D-4BBFB1EDC229}"/>
              </a:ext>
            </a:extLst>
          </p:cNvPr>
          <p:cNvCxnSpPr/>
          <p:nvPr/>
        </p:nvCxnSpPr>
        <p:spPr>
          <a:xfrm flipH="1">
            <a:off x="3657599" y="5555293"/>
            <a:ext cx="242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71DBBF2-9D96-4827-95B0-B262E7C53325}"/>
              </a:ext>
            </a:extLst>
          </p:cNvPr>
          <p:cNvSpPr txBox="1"/>
          <p:nvPr/>
        </p:nvSpPr>
        <p:spPr>
          <a:xfrm>
            <a:off x="3801435" y="55803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反馈数据操作结果</a:t>
            </a:r>
          </a:p>
        </p:txBody>
      </p:sp>
    </p:spTree>
    <p:extLst>
      <p:ext uri="{BB962C8B-B14F-4D97-AF65-F5344CB8AC3E}">
        <p14:creationId xmlns:p14="http://schemas.microsoft.com/office/powerpoint/2010/main" val="81520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218FB-4EE5-4732-B86D-DE54175B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MVP</a:t>
            </a:r>
            <a:r>
              <a:rPr lang="zh-CN" altLang="en-US" dirty="0"/>
              <a:t>在备份时的数据流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A2B0BB-4DB9-40AF-9A64-2028FC7A00AF}"/>
              </a:ext>
            </a:extLst>
          </p:cNvPr>
          <p:cNvSpPr/>
          <p:nvPr/>
        </p:nvSpPr>
        <p:spPr>
          <a:xfrm>
            <a:off x="6087034" y="4944032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3E58C8-04E7-4C2D-AE8B-CB00507678E6}"/>
              </a:ext>
            </a:extLst>
          </p:cNvPr>
          <p:cNvSpPr/>
          <p:nvPr/>
        </p:nvSpPr>
        <p:spPr>
          <a:xfrm>
            <a:off x="1896454" y="1899207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r>
              <a:rPr lang="zh-CN" altLang="en-US" dirty="0"/>
              <a:t>（</a:t>
            </a:r>
            <a:r>
              <a:rPr lang="en-US" altLang="zh-CN" dirty="0"/>
              <a:t>Activity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738C59-E844-413F-961C-620E17AF91E1}"/>
              </a:ext>
            </a:extLst>
          </p:cNvPr>
          <p:cNvSpPr/>
          <p:nvPr/>
        </p:nvSpPr>
        <p:spPr>
          <a:xfrm>
            <a:off x="414266" y="4944033"/>
            <a:ext cx="3243333" cy="77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Presenter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A7F11C3-DB98-4DFF-9ECC-32D1437F5AC3}"/>
              </a:ext>
            </a:extLst>
          </p:cNvPr>
          <p:cNvCxnSpPr>
            <a:cxnSpLocks/>
          </p:cNvCxnSpPr>
          <p:nvPr/>
        </p:nvCxnSpPr>
        <p:spPr>
          <a:xfrm flipH="1">
            <a:off x="1927413" y="2674654"/>
            <a:ext cx="129035" cy="226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0E21E5C-04E3-4F53-8A6B-936D9B355092}"/>
              </a:ext>
            </a:extLst>
          </p:cNvPr>
          <p:cNvSpPr txBox="1"/>
          <p:nvPr/>
        </p:nvSpPr>
        <p:spPr>
          <a:xfrm>
            <a:off x="620403" y="3084516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调用备份方法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486551F-0CA7-4F47-AD5A-CE11742BF4A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514108" y="2674654"/>
            <a:ext cx="485005" cy="226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EE29A29-03C9-4159-B177-5E1533C48BFB}"/>
              </a:ext>
            </a:extLst>
          </p:cNvPr>
          <p:cNvSpPr txBox="1"/>
          <p:nvPr/>
        </p:nvSpPr>
        <p:spPr>
          <a:xfrm>
            <a:off x="2177243" y="3703174"/>
            <a:ext cx="124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2. </a:t>
            </a:r>
            <a:r>
              <a:rPr lang="zh-CN" altLang="en-US" b="1" dirty="0">
                <a:solidFill>
                  <a:schemeClr val="bg1"/>
                </a:solidFill>
              </a:rPr>
              <a:t>修改界面显示为“备份中”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2C5F66E-8728-458E-AA8E-866BB005586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7599" y="5331756"/>
            <a:ext cx="2429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9A075D7-7D0D-4559-AC52-C7C3F984C008}"/>
              </a:ext>
            </a:extLst>
          </p:cNvPr>
          <p:cNvSpPr txBox="1"/>
          <p:nvPr/>
        </p:nvSpPr>
        <p:spPr>
          <a:xfrm>
            <a:off x="3865328" y="494920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请求备份操作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86151EE-6AFE-4783-9321-7BE73F354F68}"/>
              </a:ext>
            </a:extLst>
          </p:cNvPr>
          <p:cNvCxnSpPr/>
          <p:nvPr/>
        </p:nvCxnSpPr>
        <p:spPr>
          <a:xfrm flipH="1">
            <a:off x="3657599" y="5555293"/>
            <a:ext cx="242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04D0CA1-1E1C-4F2D-96A3-1FB56715BD64}"/>
              </a:ext>
            </a:extLst>
          </p:cNvPr>
          <p:cNvSpPr txBox="1"/>
          <p:nvPr/>
        </p:nvSpPr>
        <p:spPr>
          <a:xfrm>
            <a:off x="3801435" y="558039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反馈备份操作结果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BF955B6-3FB3-4CBE-AE20-6F76F0FBED6A}"/>
              </a:ext>
            </a:extLst>
          </p:cNvPr>
          <p:cNvCxnSpPr/>
          <p:nvPr/>
        </p:nvCxnSpPr>
        <p:spPr>
          <a:xfrm flipV="1">
            <a:off x="3569595" y="2674653"/>
            <a:ext cx="0" cy="2269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7B2609D-CBAD-4E85-96CB-C3235680EDE9}"/>
              </a:ext>
            </a:extLst>
          </p:cNvPr>
          <p:cNvSpPr txBox="1"/>
          <p:nvPr/>
        </p:nvSpPr>
        <p:spPr>
          <a:xfrm>
            <a:off x="3519814" y="3453848"/>
            <a:ext cx="2048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solidFill>
                  <a:schemeClr val="bg1"/>
                </a:solidFill>
              </a:rPr>
              <a:t>5. </a:t>
            </a:r>
            <a:r>
              <a:rPr lang="zh-CN" altLang="en-US" b="1" dirty="0">
                <a:solidFill>
                  <a:schemeClr val="bg1"/>
                </a:solidFill>
              </a:rPr>
              <a:t>修改界面显示为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</a:rPr>
              <a:t>备份完成</a:t>
            </a:r>
          </a:p>
        </p:txBody>
      </p:sp>
    </p:spTree>
    <p:extLst>
      <p:ext uri="{BB962C8B-B14F-4D97-AF65-F5344CB8AC3E}">
        <p14:creationId xmlns:p14="http://schemas.microsoft.com/office/powerpoint/2010/main" val="84575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123FF-CA11-4B6E-AB69-92FF2877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MVP</a:t>
            </a:r>
            <a:r>
              <a:rPr lang="zh-CN" altLang="en-US" dirty="0"/>
              <a:t>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A3767-FD7E-48A9-AF1F-1EA61952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解耦</a:t>
            </a:r>
            <a:r>
              <a:rPr lang="zh-CN" altLang="en-US" b="1" dirty="0"/>
              <a:t>数据层</a:t>
            </a:r>
            <a:r>
              <a:rPr lang="zh-CN" altLang="en-US" dirty="0"/>
              <a:t>和</a:t>
            </a:r>
            <a:r>
              <a:rPr lang="zh-CN" altLang="en-US" b="1" dirty="0"/>
              <a:t>显示层</a:t>
            </a:r>
            <a:endParaRPr lang="en-US" altLang="zh-CN" b="1" dirty="0"/>
          </a:p>
          <a:p>
            <a:r>
              <a:rPr lang="zh-CN" altLang="en-US" dirty="0"/>
              <a:t>（通过</a:t>
            </a:r>
            <a:r>
              <a:rPr lang="en-US" altLang="zh-CN" dirty="0"/>
              <a:t>Presenter</a:t>
            </a:r>
            <a:r>
              <a:rPr lang="zh-CN" altLang="en-US" dirty="0"/>
              <a:t>）增加界面的控制粒度</a:t>
            </a:r>
            <a:endParaRPr lang="en-US" altLang="zh-CN" dirty="0"/>
          </a:p>
          <a:p>
            <a:r>
              <a:rPr lang="zh-CN" altLang="en-US" dirty="0"/>
              <a:t>（进一步抽象接口）便于重用和测试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568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D99F-DF90-4D53-8BF5-72984DAA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撤回消息功能说明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7DACB-0DC5-4EE4-99CC-84CD32F79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2115150" cy="3499411"/>
          </a:xfrm>
        </p:spPr>
        <p:txBody>
          <a:bodyPr>
            <a:normAutofit/>
          </a:bodyPr>
          <a:lstStyle/>
          <a:p>
            <a:r>
              <a:rPr lang="zh-CN" altLang="en-US" dirty="0"/>
              <a:t>长按一个按钮，弹出确认框</a:t>
            </a:r>
            <a:endParaRPr lang="en-US" altLang="zh-CN" dirty="0"/>
          </a:p>
          <a:p>
            <a:r>
              <a:rPr lang="zh-CN" altLang="en-US" dirty="0"/>
              <a:t>撤回消息后消息内容被替换为“已撤回”</a:t>
            </a:r>
          </a:p>
        </p:txBody>
      </p:sp>
      <p:pic>
        <p:nvPicPr>
          <p:cNvPr id="5" name="图片 4" descr="图片包含 屏幕截图, 监视器&#10;&#10;描述已自动生成">
            <a:extLst>
              <a:ext uri="{FF2B5EF4-FFF2-40B4-BE49-F238E27FC236}">
                <a16:creationId xmlns:a16="http://schemas.microsoft.com/office/drawing/2014/main" id="{E78F9A2D-7276-4833-BE7C-0749363C9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29" y="1461248"/>
            <a:ext cx="5530624" cy="51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1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29075-411B-462C-95F0-1E46E71A7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MVP</a:t>
            </a:r>
            <a:r>
              <a:rPr lang="zh-CN" altLang="en-US" dirty="0"/>
              <a:t>实现消息撤回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A372B4A-919F-47B6-8357-22066DA270A2}"/>
              </a:ext>
            </a:extLst>
          </p:cNvPr>
          <p:cNvSpPr/>
          <p:nvPr/>
        </p:nvSpPr>
        <p:spPr>
          <a:xfrm>
            <a:off x="1220550" y="5805986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10C016-CB45-468C-8BA2-C4EE14F433F3}"/>
              </a:ext>
            </a:extLst>
          </p:cNvPr>
          <p:cNvSpPr/>
          <p:nvPr/>
        </p:nvSpPr>
        <p:spPr>
          <a:xfrm>
            <a:off x="1264391" y="1556342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View1</a:t>
            </a:r>
            <a:r>
              <a:rPr lang="zh-CN" altLang="en-US" dirty="0"/>
              <a:t>（</a:t>
            </a:r>
            <a:r>
              <a:rPr lang="en-US" altLang="zh-CN" dirty="0"/>
              <a:t>Activity1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14C3CF-996C-476D-9505-076D3D464208}"/>
              </a:ext>
            </a:extLst>
          </p:cNvPr>
          <p:cNvSpPr/>
          <p:nvPr/>
        </p:nvSpPr>
        <p:spPr>
          <a:xfrm>
            <a:off x="833065" y="3748337"/>
            <a:ext cx="3243333" cy="77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Presenter1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423251F-FFE3-4FE0-A49B-05DF9215DC3B}"/>
              </a:ext>
            </a:extLst>
          </p:cNvPr>
          <p:cNvSpPr/>
          <p:nvPr/>
        </p:nvSpPr>
        <p:spPr>
          <a:xfrm>
            <a:off x="5982528" y="5805986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186AE35-282B-4439-AA6F-E9A02A2F8771}"/>
              </a:ext>
            </a:extLst>
          </p:cNvPr>
          <p:cNvSpPr/>
          <p:nvPr/>
        </p:nvSpPr>
        <p:spPr>
          <a:xfrm>
            <a:off x="6026369" y="1556342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View2</a:t>
            </a:r>
            <a:r>
              <a:rPr lang="zh-CN" altLang="en-US" dirty="0"/>
              <a:t>（</a:t>
            </a:r>
            <a:r>
              <a:rPr lang="en-US" altLang="zh-CN" dirty="0"/>
              <a:t>Activity2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D1A51B-3312-4A75-A7AE-A7631DEC5BA9}"/>
              </a:ext>
            </a:extLst>
          </p:cNvPr>
          <p:cNvSpPr/>
          <p:nvPr/>
        </p:nvSpPr>
        <p:spPr>
          <a:xfrm>
            <a:off x="5595043" y="3748337"/>
            <a:ext cx="3243333" cy="77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Presenter2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ED2282-3DDE-4B06-A60D-EFEF21BDCB21}"/>
              </a:ext>
            </a:extLst>
          </p:cNvPr>
          <p:cNvCxnSpPr>
            <a:cxnSpLocks/>
          </p:cNvCxnSpPr>
          <p:nvPr/>
        </p:nvCxnSpPr>
        <p:spPr>
          <a:xfrm flipH="1">
            <a:off x="1483965" y="2331789"/>
            <a:ext cx="369" cy="139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4CA4335-CACA-44EB-9FF5-EB14F38EA44E}"/>
              </a:ext>
            </a:extLst>
          </p:cNvPr>
          <p:cNvSpPr txBox="1"/>
          <p:nvPr/>
        </p:nvSpPr>
        <p:spPr>
          <a:xfrm>
            <a:off x="362720" y="2614795"/>
            <a:ext cx="2050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1. </a:t>
            </a:r>
            <a:r>
              <a:rPr lang="zh-CN" altLang="en-US" sz="1600" dirty="0">
                <a:solidFill>
                  <a:schemeClr val="bg1"/>
                </a:solidFill>
              </a:rPr>
              <a:t>用户撤回一条消息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95851DA-ADB4-4E4A-A484-BA41F87F51FD}"/>
              </a:ext>
            </a:extLst>
          </p:cNvPr>
          <p:cNvCxnSpPr>
            <a:cxnSpLocks/>
          </p:cNvCxnSpPr>
          <p:nvPr/>
        </p:nvCxnSpPr>
        <p:spPr>
          <a:xfrm>
            <a:off x="2216738" y="4523784"/>
            <a:ext cx="0" cy="1282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BB6852A0-78C7-4BCA-8FAC-5EC57539158D}"/>
              </a:ext>
            </a:extLst>
          </p:cNvPr>
          <p:cNvSpPr txBox="1"/>
          <p:nvPr/>
        </p:nvSpPr>
        <p:spPr>
          <a:xfrm>
            <a:off x="1387851" y="4811355"/>
            <a:ext cx="2428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请求撤回一条消息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0DB1821-72AE-4920-85FB-EB9BDCC8E897}"/>
              </a:ext>
            </a:extLst>
          </p:cNvPr>
          <p:cNvCxnSpPr/>
          <p:nvPr/>
        </p:nvCxnSpPr>
        <p:spPr>
          <a:xfrm flipV="1">
            <a:off x="2663869" y="2331789"/>
            <a:ext cx="0" cy="141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CFAAE30C-B58E-48BD-A99E-B1CFF3482ECA}"/>
              </a:ext>
            </a:extLst>
          </p:cNvPr>
          <p:cNvSpPr txBox="1"/>
          <p:nvPr/>
        </p:nvSpPr>
        <p:spPr>
          <a:xfrm>
            <a:off x="2685593" y="2616818"/>
            <a:ext cx="1720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2. </a:t>
            </a:r>
            <a:r>
              <a:rPr lang="zh-CN" altLang="en-US" sz="1600" dirty="0">
                <a:solidFill>
                  <a:schemeClr val="bg1"/>
                </a:solidFill>
              </a:rPr>
              <a:t>界面撤回消息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A79565-FEAD-4F1B-A2E3-D2E68C864A5A}"/>
              </a:ext>
            </a:extLst>
          </p:cNvPr>
          <p:cNvCxnSpPr>
            <a:stCxn id="4" idx="3"/>
            <a:endCxn id="20" idx="1"/>
          </p:cNvCxnSpPr>
          <p:nvPr/>
        </p:nvCxnSpPr>
        <p:spPr>
          <a:xfrm>
            <a:off x="3425868" y="6193710"/>
            <a:ext cx="2556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12D4DCE-60F5-402E-AE4A-433369207DDB}"/>
              </a:ext>
            </a:extLst>
          </p:cNvPr>
          <p:cNvSpPr txBox="1"/>
          <p:nvPr/>
        </p:nvSpPr>
        <p:spPr>
          <a:xfrm>
            <a:off x="3747937" y="5482820"/>
            <a:ext cx="170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请求撤回一条消息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C677A37-1F44-4577-ADF3-D93125920183}"/>
              </a:ext>
            </a:extLst>
          </p:cNvPr>
          <p:cNvCxnSpPr>
            <a:cxnSpLocks/>
          </p:cNvCxnSpPr>
          <p:nvPr/>
        </p:nvCxnSpPr>
        <p:spPr>
          <a:xfrm flipV="1">
            <a:off x="7266813" y="4523785"/>
            <a:ext cx="0" cy="128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DA19253-98FD-4856-A744-D7C6F3ED9677}"/>
              </a:ext>
            </a:extLst>
          </p:cNvPr>
          <p:cNvSpPr txBox="1"/>
          <p:nvPr/>
        </p:nvSpPr>
        <p:spPr>
          <a:xfrm>
            <a:off x="5524239" y="4980219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撤回一条消息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3665A6F-7AD8-43DE-9B31-C5F897421328}"/>
              </a:ext>
            </a:extLst>
          </p:cNvPr>
          <p:cNvCxnSpPr>
            <a:cxnSpLocks/>
          </p:cNvCxnSpPr>
          <p:nvPr/>
        </p:nvCxnSpPr>
        <p:spPr>
          <a:xfrm flipV="1">
            <a:off x="7231755" y="2441518"/>
            <a:ext cx="0" cy="128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11DA989-6B29-4CA3-92FA-79C4500CAB3D}"/>
              </a:ext>
            </a:extLst>
          </p:cNvPr>
          <p:cNvSpPr txBox="1"/>
          <p:nvPr/>
        </p:nvSpPr>
        <p:spPr>
          <a:xfrm>
            <a:off x="5489181" y="2897952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6. </a:t>
            </a:r>
            <a:r>
              <a:rPr lang="zh-CN" altLang="en-US" dirty="0">
                <a:solidFill>
                  <a:schemeClr val="bg1"/>
                </a:solidFill>
              </a:rPr>
              <a:t>界面撤回一条消息</a:t>
            </a:r>
          </a:p>
        </p:txBody>
      </p:sp>
    </p:spTree>
    <p:extLst>
      <p:ext uri="{BB962C8B-B14F-4D97-AF65-F5344CB8AC3E}">
        <p14:creationId xmlns:p14="http://schemas.microsoft.com/office/powerpoint/2010/main" val="37030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  <p:bldP spid="42" grpId="0"/>
      <p:bldP spid="47" grpId="0"/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79FC1-1235-4B57-A47B-695FB158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7802D-E947-4A1C-883B-F05646B5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Presenter</a:t>
            </a:r>
            <a:r>
              <a:rPr lang="zh-CN" altLang="en-US" dirty="0"/>
              <a:t>职责繁重，冗余逻辑</a:t>
            </a:r>
            <a:endParaRPr lang="en-US" altLang="zh-CN" dirty="0"/>
          </a:p>
          <a:p>
            <a:pPr lvl="1"/>
            <a:r>
              <a:rPr lang="zh-CN" altLang="en-US" dirty="0"/>
              <a:t>既需要负责处理数据操作，也需要操作</a:t>
            </a:r>
            <a:r>
              <a:rPr lang="en-US" altLang="zh-CN" dirty="0"/>
              <a:t>UI</a:t>
            </a:r>
          </a:p>
          <a:p>
            <a:pPr lvl="1"/>
            <a:r>
              <a:rPr lang="zh-CN" altLang="en-US" dirty="0"/>
              <a:t>将“撤回</a:t>
            </a:r>
            <a:r>
              <a:rPr lang="en-US" altLang="zh-CN" dirty="0"/>
              <a:t>”</a:t>
            </a:r>
            <a:r>
              <a:rPr lang="zh-CN" altLang="en-US" dirty="0"/>
              <a:t>考虑为一种状态，增加一种状态就需要增加</a:t>
            </a:r>
            <a:r>
              <a:rPr lang="en-US" altLang="zh-CN" dirty="0"/>
              <a:t>Presenter</a:t>
            </a:r>
            <a:r>
              <a:rPr lang="zh-CN" altLang="en-US" dirty="0"/>
              <a:t>的工作量</a:t>
            </a:r>
            <a:endParaRPr lang="en-US" altLang="zh-CN" dirty="0"/>
          </a:p>
          <a:p>
            <a:pPr lvl="1"/>
            <a:r>
              <a:rPr lang="zh-CN" altLang="en-US" dirty="0"/>
              <a:t>举例：增加一个“标记消息为重要”的功能</a:t>
            </a:r>
            <a:endParaRPr lang="en-US" altLang="zh-CN" dirty="0"/>
          </a:p>
          <a:p>
            <a:r>
              <a:rPr lang="en-US" altLang="zh-CN" dirty="0"/>
              <a:t>Presenter</a:t>
            </a:r>
            <a:r>
              <a:rPr lang="zh-CN" altLang="en-US" dirty="0"/>
              <a:t>耦合</a:t>
            </a:r>
            <a:r>
              <a:rPr lang="en-US" altLang="zh-CN" dirty="0"/>
              <a:t>Model</a:t>
            </a:r>
            <a:r>
              <a:rPr lang="zh-CN" altLang="en-US" dirty="0"/>
              <a:t>和</a:t>
            </a:r>
            <a:r>
              <a:rPr lang="en-US" altLang="zh-CN" dirty="0"/>
              <a:t>View</a:t>
            </a:r>
          </a:p>
          <a:p>
            <a:pPr lvl="1"/>
            <a:r>
              <a:rPr lang="zh-CN" altLang="en-US" dirty="0"/>
              <a:t>当操作需要的</a:t>
            </a:r>
            <a:r>
              <a:rPr lang="en-US" altLang="zh-CN" dirty="0"/>
              <a:t>UI</a:t>
            </a:r>
            <a:r>
              <a:rPr lang="zh-CN" altLang="en-US" dirty="0"/>
              <a:t>操作比较复杂</a:t>
            </a:r>
            <a:r>
              <a:rPr lang="en-US" altLang="zh-CN" dirty="0"/>
              <a:t>/</a:t>
            </a:r>
            <a:r>
              <a:rPr lang="zh-CN" altLang="en-US" dirty="0"/>
              <a:t>发生改变时，</a:t>
            </a:r>
            <a:r>
              <a:rPr lang="en-US" altLang="zh-CN" dirty="0"/>
              <a:t>Presenter</a:t>
            </a:r>
            <a:r>
              <a:rPr lang="zh-CN" altLang="en-US" dirty="0"/>
              <a:t>容易出错</a:t>
            </a:r>
            <a:r>
              <a:rPr lang="en-US" altLang="zh-CN" dirty="0"/>
              <a:t>/</a:t>
            </a:r>
            <a:r>
              <a:rPr lang="zh-CN" altLang="en-US" dirty="0"/>
              <a:t>忘记修改</a:t>
            </a:r>
            <a:endParaRPr lang="en-US" altLang="zh-CN" dirty="0"/>
          </a:p>
          <a:p>
            <a:pPr lvl="1"/>
            <a:r>
              <a:rPr lang="zh-CN" altLang="en-US" dirty="0"/>
              <a:t>举例：撤回失败？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608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17ACB-566D-4A74-B08D-22883168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B95F9D-7A2A-45DD-82B1-7CB35265D582}"/>
              </a:ext>
            </a:extLst>
          </p:cNvPr>
          <p:cNvSpPr/>
          <p:nvPr/>
        </p:nvSpPr>
        <p:spPr>
          <a:xfrm>
            <a:off x="6087034" y="4944032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C0AC7D-ED31-4A3C-8B99-7B58CD60BD07}"/>
              </a:ext>
            </a:extLst>
          </p:cNvPr>
          <p:cNvSpPr/>
          <p:nvPr/>
        </p:nvSpPr>
        <p:spPr>
          <a:xfrm>
            <a:off x="3178865" y="1899206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r>
              <a:rPr lang="zh-CN" altLang="en-US" dirty="0"/>
              <a:t>（</a:t>
            </a:r>
            <a:r>
              <a:rPr lang="en-US" altLang="zh-CN" dirty="0"/>
              <a:t>Activity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70BF24-D550-4B21-972F-46BDD79EEB62}"/>
              </a:ext>
            </a:extLst>
          </p:cNvPr>
          <p:cNvSpPr/>
          <p:nvPr/>
        </p:nvSpPr>
        <p:spPr>
          <a:xfrm>
            <a:off x="414266" y="4944033"/>
            <a:ext cx="3243333" cy="77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ViewModel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466AB4-266A-4BC2-8AC4-502FE7765203}"/>
              </a:ext>
            </a:extLst>
          </p:cNvPr>
          <p:cNvSpPr txBox="1"/>
          <p:nvPr/>
        </p:nvSpPr>
        <p:spPr>
          <a:xfrm>
            <a:off x="2478555" y="3196952"/>
            <a:ext cx="1498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VM</a:t>
            </a:r>
            <a:r>
              <a:rPr lang="zh-CN" altLang="en-US" dirty="0">
                <a:solidFill>
                  <a:schemeClr val="bg1"/>
                </a:solidFill>
              </a:rPr>
              <a:t>属性和</a:t>
            </a:r>
            <a:r>
              <a:rPr lang="en-US" altLang="zh-CN" dirty="0">
                <a:solidFill>
                  <a:schemeClr val="bg1"/>
                </a:solidFill>
              </a:rPr>
              <a:t>View</a:t>
            </a:r>
            <a:r>
              <a:rPr lang="zh-CN" altLang="en-US" dirty="0">
                <a:solidFill>
                  <a:schemeClr val="bg1"/>
                </a:solidFill>
              </a:rPr>
              <a:t>界面元素双向绑定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12ADE3-05C8-41E0-ACEB-6EE27879BA4B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7599" y="5331756"/>
            <a:ext cx="2429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140D6D9-43ED-4255-96EA-A2CBBF69135B}"/>
              </a:ext>
            </a:extLst>
          </p:cNvPr>
          <p:cNvSpPr txBox="1"/>
          <p:nvPr/>
        </p:nvSpPr>
        <p:spPr>
          <a:xfrm>
            <a:off x="3865328" y="49492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请求备份操作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7EDC840-EC1E-47BD-9C2A-89EC8279CBFB}"/>
              </a:ext>
            </a:extLst>
          </p:cNvPr>
          <p:cNvCxnSpPr/>
          <p:nvPr/>
        </p:nvCxnSpPr>
        <p:spPr>
          <a:xfrm flipH="1">
            <a:off x="3657599" y="5555293"/>
            <a:ext cx="242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7332E98-8377-4071-84A5-49D58F3E385C}"/>
              </a:ext>
            </a:extLst>
          </p:cNvPr>
          <p:cNvSpPr txBox="1"/>
          <p:nvPr/>
        </p:nvSpPr>
        <p:spPr>
          <a:xfrm>
            <a:off x="3801435" y="55803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反馈备份操作结果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2F19AC5-EB52-4CA0-A007-2A283AE0E0D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23580" y="2674653"/>
            <a:ext cx="1957944" cy="2269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4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B78A-5633-4EEB-B775-B58DA5FE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MVVM</a:t>
            </a:r>
            <a:r>
              <a:rPr lang="zh-CN" altLang="en-US" dirty="0"/>
              <a:t>实现消息撤回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EFA81-E0E5-44F9-8C8C-5CA9DDFDA216}"/>
              </a:ext>
            </a:extLst>
          </p:cNvPr>
          <p:cNvSpPr/>
          <p:nvPr/>
        </p:nvSpPr>
        <p:spPr>
          <a:xfrm>
            <a:off x="6087034" y="4944032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3D872-C1D1-44EE-BC3F-8427719EFA96}"/>
              </a:ext>
            </a:extLst>
          </p:cNvPr>
          <p:cNvSpPr/>
          <p:nvPr/>
        </p:nvSpPr>
        <p:spPr>
          <a:xfrm>
            <a:off x="3178865" y="1899206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r>
              <a:rPr lang="zh-CN" altLang="en-US" dirty="0"/>
              <a:t>（</a:t>
            </a:r>
            <a:r>
              <a:rPr lang="en-US" altLang="zh-CN" dirty="0"/>
              <a:t>Activity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0A8B87-9033-4C4A-AA79-77F67A77A1E1}"/>
              </a:ext>
            </a:extLst>
          </p:cNvPr>
          <p:cNvSpPr/>
          <p:nvPr/>
        </p:nvSpPr>
        <p:spPr>
          <a:xfrm>
            <a:off x="414266" y="4944033"/>
            <a:ext cx="3243333" cy="775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ViewModel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40DE34-D7CF-4975-BADA-8DAE67E69DAE}"/>
              </a:ext>
            </a:extLst>
          </p:cNvPr>
          <p:cNvSpPr txBox="1"/>
          <p:nvPr/>
        </p:nvSpPr>
        <p:spPr>
          <a:xfrm>
            <a:off x="1206976" y="2854088"/>
            <a:ext cx="2093149" cy="95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zh-CN" altLang="en-US" b="1" dirty="0">
                <a:solidFill>
                  <a:schemeClr val="bg1"/>
                </a:solidFill>
              </a:rPr>
              <a:t>消息状态属性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zh-CN" altLang="en-US" b="1" dirty="0">
                <a:solidFill>
                  <a:schemeClr val="bg1"/>
                </a:solidFill>
              </a:rPr>
              <a:t>界面的文本属性</a:t>
            </a:r>
            <a:r>
              <a:rPr lang="zh-CN" altLang="en-US" dirty="0">
                <a:solidFill>
                  <a:schemeClr val="bg1"/>
                </a:solidFill>
              </a:rPr>
              <a:t>双向绑定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987810-6F3F-4264-8B3C-3463B1C71F2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57599" y="5331756"/>
            <a:ext cx="2429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9167161-9D68-40EC-80D7-87DE221098EF}"/>
              </a:ext>
            </a:extLst>
          </p:cNvPr>
          <p:cNvSpPr txBox="1"/>
          <p:nvPr/>
        </p:nvSpPr>
        <p:spPr>
          <a:xfrm>
            <a:off x="3865328" y="4949205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请求备份操作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90E9A4F-EF5A-466E-BA7C-F0195ADEB326}"/>
              </a:ext>
            </a:extLst>
          </p:cNvPr>
          <p:cNvCxnSpPr/>
          <p:nvPr/>
        </p:nvCxnSpPr>
        <p:spPr>
          <a:xfrm flipH="1">
            <a:off x="3657599" y="5555293"/>
            <a:ext cx="2429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5D7EA79-65DF-4DA3-A90F-FB8BFA993400}"/>
              </a:ext>
            </a:extLst>
          </p:cNvPr>
          <p:cNvSpPr txBox="1"/>
          <p:nvPr/>
        </p:nvSpPr>
        <p:spPr>
          <a:xfrm>
            <a:off x="3801435" y="5580393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反馈备份操作结果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D96D1F-14AC-4488-971D-D71072DC6048}"/>
              </a:ext>
            </a:extLst>
          </p:cNvPr>
          <p:cNvCxnSpPr>
            <a:cxnSpLocks/>
          </p:cNvCxnSpPr>
          <p:nvPr/>
        </p:nvCxnSpPr>
        <p:spPr>
          <a:xfrm flipH="1">
            <a:off x="2323580" y="2674653"/>
            <a:ext cx="1193959" cy="22693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B78662-95D2-4A9B-9BE2-36ED3255824D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78865" y="2674653"/>
            <a:ext cx="1102659" cy="2269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5C63161-BB64-40CE-86E8-1D911C5EE971}"/>
              </a:ext>
            </a:extLst>
          </p:cNvPr>
          <p:cNvSpPr txBox="1"/>
          <p:nvPr/>
        </p:nvSpPr>
        <p:spPr>
          <a:xfrm>
            <a:off x="3657599" y="328181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撤回消息</a:t>
            </a:r>
          </a:p>
        </p:txBody>
      </p:sp>
      <p:sp>
        <p:nvSpPr>
          <p:cNvPr id="23" name="箭头: 上弧形 22">
            <a:extLst>
              <a:ext uri="{FF2B5EF4-FFF2-40B4-BE49-F238E27FC236}">
                <a16:creationId xmlns:a16="http://schemas.microsoft.com/office/drawing/2014/main" id="{2AA94A14-AD64-4978-A021-808AD38F7ED9}"/>
              </a:ext>
            </a:extLst>
          </p:cNvPr>
          <p:cNvSpPr/>
          <p:nvPr/>
        </p:nvSpPr>
        <p:spPr>
          <a:xfrm rot="10800000">
            <a:off x="2176783" y="5765059"/>
            <a:ext cx="1002082" cy="4396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4C9ACA-418A-4FE8-81BF-8A128DC42D08}"/>
              </a:ext>
            </a:extLst>
          </p:cNvPr>
          <p:cNvSpPr txBox="1"/>
          <p:nvPr/>
        </p:nvSpPr>
        <p:spPr>
          <a:xfrm>
            <a:off x="1731772" y="6250294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修改</a:t>
            </a:r>
            <a:r>
              <a:rPr lang="en-US" altLang="zh-CN" dirty="0">
                <a:solidFill>
                  <a:schemeClr val="bg1"/>
                </a:solidFill>
              </a:rPr>
              <a:t>VM</a:t>
            </a:r>
            <a:r>
              <a:rPr lang="zh-CN" altLang="en-US" dirty="0">
                <a:solidFill>
                  <a:schemeClr val="bg1"/>
                </a:solidFill>
              </a:rPr>
              <a:t>的状态属性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BA58D70-CD57-476B-B7B9-DEF733E7606E}"/>
              </a:ext>
            </a:extLst>
          </p:cNvPr>
          <p:cNvSpPr txBox="1"/>
          <p:nvPr/>
        </p:nvSpPr>
        <p:spPr>
          <a:xfrm>
            <a:off x="1005250" y="4090054"/>
            <a:ext cx="194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数据的改变引发界面的改变</a:t>
            </a:r>
          </a:p>
        </p:txBody>
      </p:sp>
    </p:spTree>
    <p:extLst>
      <p:ext uri="{BB962C8B-B14F-4D97-AF65-F5344CB8AC3E}">
        <p14:creationId xmlns:p14="http://schemas.microsoft.com/office/powerpoint/2010/main" val="22726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7" grpId="0"/>
      <p:bldP spid="23" grpId="0" animBg="1"/>
      <p:bldP spid="2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6095E-DF6F-4BC0-829C-4BC8F8F3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B6846-A480-48AF-911A-3FED94FB0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更加解耦</a:t>
            </a:r>
            <a:r>
              <a:rPr lang="zh-CN" altLang="en-US" b="1" dirty="0"/>
              <a:t>数据操作</a:t>
            </a:r>
            <a:r>
              <a:rPr lang="zh-CN" altLang="en-US" dirty="0"/>
              <a:t>和</a:t>
            </a:r>
            <a:r>
              <a:rPr lang="zh-CN" altLang="en-US" b="1" dirty="0"/>
              <a:t>界面操作</a:t>
            </a:r>
            <a:endParaRPr lang="en-US" altLang="zh-CN" b="1" dirty="0"/>
          </a:p>
          <a:p>
            <a:pPr lvl="1"/>
            <a:r>
              <a:rPr lang="zh-CN" altLang="en-US" b="1" dirty="0"/>
              <a:t>数据只操作数据，由双向绑定修改界面</a:t>
            </a:r>
            <a:endParaRPr lang="en-US" altLang="zh-CN" b="1" dirty="0"/>
          </a:p>
          <a:p>
            <a:pPr lvl="1"/>
            <a:r>
              <a:rPr lang="zh-CN" altLang="en-US" b="1" dirty="0"/>
              <a:t>界面改变时，由双向绑定更新数据</a:t>
            </a:r>
            <a:endParaRPr lang="en-US" altLang="zh-CN" b="1" dirty="0"/>
          </a:p>
          <a:p>
            <a:pPr lvl="2"/>
            <a:r>
              <a:rPr lang="zh-CN" altLang="en-US" b="1" dirty="0"/>
              <a:t>输入框内容改变时，修改</a:t>
            </a:r>
            <a:r>
              <a:rPr lang="en-US" altLang="zh-CN" b="1" dirty="0"/>
              <a:t>VM</a:t>
            </a:r>
            <a:r>
              <a:rPr lang="zh-CN" altLang="en-US" b="1" dirty="0"/>
              <a:t>中的输入框数据</a:t>
            </a:r>
            <a:endParaRPr lang="en-US" altLang="zh-CN" b="1" dirty="0"/>
          </a:p>
          <a:p>
            <a:r>
              <a:rPr lang="zh-CN" altLang="en-US" b="1" dirty="0"/>
              <a:t>扩展性</a:t>
            </a:r>
            <a:r>
              <a:rPr lang="en-US" altLang="zh-CN" b="1" dirty="0"/>
              <a:t>++</a:t>
            </a:r>
            <a:r>
              <a:rPr lang="zh-CN" altLang="en-US" b="1" dirty="0"/>
              <a:t>，可维护性</a:t>
            </a:r>
            <a:r>
              <a:rPr lang="en-US" altLang="zh-CN" b="1" dirty="0"/>
              <a:t>++</a:t>
            </a:r>
            <a:r>
              <a:rPr lang="zh-CN" altLang="en-US" b="1" dirty="0"/>
              <a:t>，清晰度</a:t>
            </a:r>
            <a:r>
              <a:rPr lang="en-US" altLang="zh-CN" b="1" dirty="0"/>
              <a:t>++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98791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EEE96-3D3E-4CD1-BDB4-D13A6438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项目和项目展示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6F818-713F-4912-93CE-3CF4542C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https://github.com/viccrubs/android-chat-in-4-patterns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593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237273-B65B-4DB3-BCA6-F8BC6715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MVVM</a:t>
            </a:r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6648C-43F7-4502-8AFF-3983CE5EB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（通知和绑定机制）代码复杂，增加工作量</a:t>
            </a:r>
            <a:endParaRPr lang="en-US" altLang="zh-CN" dirty="0"/>
          </a:p>
          <a:p>
            <a:r>
              <a:rPr lang="zh-CN" altLang="en-US" dirty="0"/>
              <a:t>代码和数据非一一对应关系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zh-CN" altLang="en-US" b="1" dirty="0"/>
              <a:t>修改</a:t>
            </a:r>
            <a:r>
              <a:rPr lang="zh-CN" altLang="en-US" dirty="0"/>
              <a:t>已有逻辑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00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B924D-68F3-493D-995B-5E334B9D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过滤脏话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21584-C965-4AB2-87A5-4303D5615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22009" cy="4566210"/>
          </a:xfrm>
        </p:spPr>
        <p:txBody>
          <a:bodyPr/>
          <a:lstStyle/>
          <a:p>
            <a:r>
              <a:rPr lang="zh-CN" altLang="en-US" dirty="0"/>
              <a:t>当发送内容包含脏话时，</a:t>
            </a:r>
            <a:r>
              <a:rPr lang="zh-CN" altLang="en-US" b="1" dirty="0"/>
              <a:t>不显示在界面上</a:t>
            </a: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058E7AA6-2B8E-4FB6-B42E-29C2155F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71" y="0"/>
            <a:ext cx="3129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D7A7A-EB7D-43AD-9D6A-9A53CB1B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Functional Reactive Programming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08E-C6AD-48F3-9839-2E723D13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FRP</a:t>
            </a:r>
          </a:p>
          <a:p>
            <a:r>
              <a:rPr lang="zh-CN" altLang="en-US" dirty="0"/>
              <a:t>将事件抽象为流，在流上增加</a:t>
            </a:r>
            <a:r>
              <a:rPr lang="zh-CN" altLang="en-US" b="1" dirty="0"/>
              <a:t>处理函数（</a:t>
            </a:r>
            <a:r>
              <a:rPr lang="en-US" altLang="zh-CN" b="1" dirty="0"/>
              <a:t>Functional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当事件发生时，</a:t>
            </a:r>
            <a:r>
              <a:rPr lang="zh-CN" altLang="en-US" b="1" dirty="0"/>
              <a:t>自动按顺序执行</a:t>
            </a:r>
            <a:r>
              <a:rPr lang="zh-CN" altLang="en-US" dirty="0"/>
              <a:t>处理函数</a:t>
            </a:r>
            <a:r>
              <a:rPr lang="zh-CN" altLang="en-US" b="1" dirty="0"/>
              <a:t>（</a:t>
            </a:r>
            <a:r>
              <a:rPr lang="en-US" altLang="zh-CN" b="1" dirty="0"/>
              <a:t>Reactive</a:t>
            </a:r>
            <a:r>
              <a:rPr lang="zh-CN" altLang="en-US" b="1" dirty="0"/>
              <a:t>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3AF0574-C9C5-4F73-BF51-842ABCBBEEBB}"/>
              </a:ext>
            </a:extLst>
          </p:cNvPr>
          <p:cNvSpPr/>
          <p:nvPr/>
        </p:nvSpPr>
        <p:spPr>
          <a:xfrm>
            <a:off x="628649" y="4625788"/>
            <a:ext cx="8102970" cy="73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DB1137-8BAD-41B4-8DF7-837E69B3D93F}"/>
              </a:ext>
            </a:extLst>
          </p:cNvPr>
          <p:cNvSpPr txBox="1"/>
          <p:nvPr/>
        </p:nvSpPr>
        <p:spPr>
          <a:xfrm>
            <a:off x="628649" y="38166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事件发生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32BAF78-C223-46FE-8F98-5F2B8FA17D8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82647" y="4185960"/>
            <a:ext cx="0" cy="6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80271BB-01B5-46CD-BF62-1E93CF469084}"/>
              </a:ext>
            </a:extLst>
          </p:cNvPr>
          <p:cNvSpPr txBox="1"/>
          <p:nvPr/>
        </p:nvSpPr>
        <p:spPr>
          <a:xfrm>
            <a:off x="1909076" y="383501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转换数据</a:t>
            </a:r>
            <a:r>
              <a:rPr lang="en-US" altLang="zh-CN" dirty="0">
                <a:solidFill>
                  <a:schemeClr val="bg1"/>
                </a:solidFill>
              </a:rPr>
              <a:t>(map)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768A8B8-7BEB-4644-BBDE-C5BA355B323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751614" y="4204343"/>
            <a:ext cx="1" cy="581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C972B5E-3FD1-4464-8163-6796BE17B83A}"/>
              </a:ext>
            </a:extLst>
          </p:cNvPr>
          <p:cNvSpPr txBox="1"/>
          <p:nvPr/>
        </p:nvSpPr>
        <p:spPr>
          <a:xfrm>
            <a:off x="3655929" y="3883219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过滤数据</a:t>
            </a:r>
            <a:r>
              <a:rPr lang="en-US" altLang="zh-CN" dirty="0">
                <a:solidFill>
                  <a:schemeClr val="bg1"/>
                </a:solidFill>
              </a:rPr>
              <a:t>(filter)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B41EFB-81C0-43C5-8317-94BB0FC24E2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497666" y="4252551"/>
            <a:ext cx="0" cy="56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BAAD6EB-10C6-4974-B16D-7CF23A20A6D5}"/>
              </a:ext>
            </a:extLst>
          </p:cNvPr>
          <p:cNvSpPr txBox="1"/>
          <p:nvPr/>
        </p:nvSpPr>
        <p:spPr>
          <a:xfrm>
            <a:off x="6373378" y="38611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消费数据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49FDC1-FBF9-4A0D-96CF-6A91B3D3A46A}"/>
              </a:ext>
            </a:extLst>
          </p:cNvPr>
          <p:cNvCxnSpPr>
            <a:cxnSpLocks/>
          </p:cNvCxnSpPr>
          <p:nvPr/>
        </p:nvCxnSpPr>
        <p:spPr>
          <a:xfrm>
            <a:off x="6909172" y="4232319"/>
            <a:ext cx="0" cy="561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56CDF4E2-920C-4A90-8585-64E3B5F283A8}"/>
              </a:ext>
            </a:extLst>
          </p:cNvPr>
          <p:cNvSpPr/>
          <p:nvPr/>
        </p:nvSpPr>
        <p:spPr>
          <a:xfrm>
            <a:off x="868882" y="5447261"/>
            <a:ext cx="627529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8F38FA-09BC-48B0-868C-A12FBA933C97}"/>
              </a:ext>
            </a:extLst>
          </p:cNvPr>
          <p:cNvSpPr/>
          <p:nvPr/>
        </p:nvSpPr>
        <p:spPr>
          <a:xfrm>
            <a:off x="2412481" y="5442919"/>
            <a:ext cx="627529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94F7E-E4C2-4889-9E02-F7036F0704CE}"/>
              </a:ext>
            </a:extLst>
          </p:cNvPr>
          <p:cNvSpPr/>
          <p:nvPr/>
        </p:nvSpPr>
        <p:spPr>
          <a:xfrm>
            <a:off x="868882" y="5927870"/>
            <a:ext cx="627529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24C479-AB86-45E9-B41E-EB5F3C184EAD}"/>
              </a:ext>
            </a:extLst>
          </p:cNvPr>
          <p:cNvSpPr/>
          <p:nvPr/>
        </p:nvSpPr>
        <p:spPr>
          <a:xfrm>
            <a:off x="2412481" y="5923528"/>
            <a:ext cx="627529" cy="286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95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7037E-6 L 0.16875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0.16875 -0.002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19375 -0.002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1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7.40741E-7 L 0.19375 -0.0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75 -0.00277 L 0.45747 -0.0043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3" grpId="2" animBg="1"/>
      <p:bldP spid="25" grpId="0" animBg="1"/>
      <p:bldP spid="25" grpId="1" animBg="1"/>
      <p:bldP spid="26" grpId="0" animBg="1"/>
      <p:bldP spid="26" grpId="1" animBg="1"/>
      <p:bldP spid="26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EAAE4-B98F-4291-8ABF-4748EBA0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FRP</a:t>
            </a:r>
            <a:r>
              <a:rPr lang="zh-CN" altLang="en-US" dirty="0"/>
              <a:t>实现消息处理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69D18-BAF5-4901-BD39-E14963E7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11175"/>
          </a:xfrm>
        </p:spPr>
        <p:txBody>
          <a:bodyPr/>
          <a:lstStyle/>
          <a:p>
            <a:r>
              <a:rPr lang="zh-CN" altLang="en-US" dirty="0"/>
              <a:t>输入流，接收流</a:t>
            </a:r>
            <a:endParaRPr lang="en-US" altLang="zh-CN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D0F53FA-4724-487B-BFEF-1A10C8AB515D}"/>
              </a:ext>
            </a:extLst>
          </p:cNvPr>
          <p:cNvSpPr/>
          <p:nvPr/>
        </p:nvSpPr>
        <p:spPr>
          <a:xfrm>
            <a:off x="520515" y="3061447"/>
            <a:ext cx="8102970" cy="73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67F663-104A-433B-B8FA-D586A295F80F}"/>
              </a:ext>
            </a:extLst>
          </p:cNvPr>
          <p:cNvSpPr txBox="1"/>
          <p:nvPr/>
        </p:nvSpPr>
        <p:spPr>
          <a:xfrm>
            <a:off x="673099" y="2287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输入确认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D100836-07B9-4386-AFEE-A9BFE2D34EDA}"/>
              </a:ext>
            </a:extLst>
          </p:cNvPr>
          <p:cNvCxnSpPr>
            <a:cxnSpLocks/>
          </p:cNvCxnSpPr>
          <p:nvPr/>
        </p:nvCxnSpPr>
        <p:spPr>
          <a:xfrm>
            <a:off x="1227097" y="2611160"/>
            <a:ext cx="0" cy="6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8154D52-4FB6-4E0D-A06B-EDF5B8897D2C}"/>
              </a:ext>
            </a:extLst>
          </p:cNvPr>
          <p:cNvSpPr txBox="1"/>
          <p:nvPr/>
        </p:nvSpPr>
        <p:spPr>
          <a:xfrm>
            <a:off x="6922198" y="27385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发送给服务器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6CC9B7D-FD3E-4F84-898A-5C3218AC93E7}"/>
              </a:ext>
            </a:extLst>
          </p:cNvPr>
          <p:cNvSpPr/>
          <p:nvPr/>
        </p:nvSpPr>
        <p:spPr>
          <a:xfrm>
            <a:off x="520515" y="5709771"/>
            <a:ext cx="6470835" cy="73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9B91FB-4EAA-4C9D-BEEC-4E287061818E}"/>
              </a:ext>
            </a:extLst>
          </p:cNvPr>
          <p:cNvSpPr txBox="1"/>
          <p:nvPr/>
        </p:nvSpPr>
        <p:spPr>
          <a:xfrm>
            <a:off x="673099" y="49139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接受到消息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F89F3F7-C795-41B8-B193-7E6565131BEA}"/>
              </a:ext>
            </a:extLst>
          </p:cNvPr>
          <p:cNvCxnSpPr>
            <a:cxnSpLocks/>
          </p:cNvCxnSpPr>
          <p:nvPr/>
        </p:nvCxnSpPr>
        <p:spPr>
          <a:xfrm>
            <a:off x="1227097" y="5238054"/>
            <a:ext cx="0" cy="6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圆角右 14">
            <a:extLst>
              <a:ext uri="{FF2B5EF4-FFF2-40B4-BE49-F238E27FC236}">
                <a16:creationId xmlns:a16="http://schemas.microsoft.com/office/drawing/2014/main" id="{EE998FE5-7552-4CD6-8292-5DAA4DC1F521}"/>
              </a:ext>
            </a:extLst>
          </p:cNvPr>
          <p:cNvSpPr/>
          <p:nvPr/>
        </p:nvSpPr>
        <p:spPr>
          <a:xfrm>
            <a:off x="4324773" y="4708551"/>
            <a:ext cx="2160545" cy="11494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处理接受到</a:t>
            </a:r>
            <a:r>
              <a:rPr lang="zh-CN" altLang="en-US" b="1" dirty="0">
                <a:solidFill>
                  <a:schemeClr val="bg1"/>
                </a:solidFill>
              </a:rPr>
              <a:t>消息</a:t>
            </a:r>
          </a:p>
        </p:txBody>
      </p:sp>
      <p:sp>
        <p:nvSpPr>
          <p:cNvPr id="17" name="箭头: 圆角右 16">
            <a:extLst>
              <a:ext uri="{FF2B5EF4-FFF2-40B4-BE49-F238E27FC236}">
                <a16:creationId xmlns:a16="http://schemas.microsoft.com/office/drawing/2014/main" id="{8B0B2BE7-C377-4187-BA68-DAC8F3A61D26}"/>
              </a:ext>
            </a:extLst>
          </p:cNvPr>
          <p:cNvSpPr/>
          <p:nvPr/>
        </p:nvSpPr>
        <p:spPr>
          <a:xfrm flipV="1">
            <a:off x="4382348" y="3622324"/>
            <a:ext cx="2045397" cy="11494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4C9F0A-EFEF-4154-AD8F-E27D9C4EE286}"/>
              </a:ext>
            </a:extLst>
          </p:cNvPr>
          <p:cNvSpPr txBox="1"/>
          <p:nvPr/>
        </p:nvSpPr>
        <p:spPr>
          <a:xfrm>
            <a:off x="4692650" y="3941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处理消息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383E718-7033-418C-BBEA-F30C69B6473E}"/>
              </a:ext>
            </a:extLst>
          </p:cNvPr>
          <p:cNvSpPr/>
          <p:nvPr/>
        </p:nvSpPr>
        <p:spPr>
          <a:xfrm>
            <a:off x="6542893" y="4407791"/>
            <a:ext cx="2160545" cy="6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UI</a:t>
            </a:r>
            <a:r>
              <a:rPr lang="zh-CN" altLang="en-US" dirty="0"/>
              <a:t>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817D47-4371-4E91-BDB0-990EB3B4DF4A}"/>
              </a:ext>
            </a:extLst>
          </p:cNvPr>
          <p:cNvSpPr txBox="1"/>
          <p:nvPr/>
        </p:nvSpPr>
        <p:spPr>
          <a:xfrm>
            <a:off x="4382348" y="6315846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处理服务器错误类型</a:t>
            </a:r>
          </a:p>
        </p:txBody>
      </p:sp>
    </p:spTree>
    <p:extLst>
      <p:ext uri="{BB962C8B-B14F-4D97-AF65-F5344CB8AC3E}">
        <p14:creationId xmlns:p14="http://schemas.microsoft.com/office/powerpoint/2010/main" val="4123244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F6044-4D32-4CA1-800C-EF669CE4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FRP</a:t>
            </a:r>
            <a:r>
              <a:rPr lang="zh-CN" altLang="en-US" dirty="0"/>
              <a:t>实现过滤脏话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B5120F1-490E-488C-9E5A-085D2DC82CB4}"/>
              </a:ext>
            </a:extLst>
          </p:cNvPr>
          <p:cNvSpPr/>
          <p:nvPr/>
        </p:nvSpPr>
        <p:spPr>
          <a:xfrm>
            <a:off x="520515" y="3061447"/>
            <a:ext cx="8102970" cy="73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D5CD7F-7215-4BFF-B7E1-E0DEA055440F}"/>
              </a:ext>
            </a:extLst>
          </p:cNvPr>
          <p:cNvSpPr txBox="1"/>
          <p:nvPr/>
        </p:nvSpPr>
        <p:spPr>
          <a:xfrm>
            <a:off x="673099" y="22870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输入确认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7136B0E-032B-4627-BC2B-2706ACA27957}"/>
              </a:ext>
            </a:extLst>
          </p:cNvPr>
          <p:cNvCxnSpPr>
            <a:cxnSpLocks/>
          </p:cNvCxnSpPr>
          <p:nvPr/>
        </p:nvCxnSpPr>
        <p:spPr>
          <a:xfrm>
            <a:off x="1227097" y="2611160"/>
            <a:ext cx="0" cy="6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D663C5C-00C7-4FBC-9B65-D97220770ACC}"/>
              </a:ext>
            </a:extLst>
          </p:cNvPr>
          <p:cNvSpPr txBox="1"/>
          <p:nvPr/>
        </p:nvSpPr>
        <p:spPr>
          <a:xfrm>
            <a:off x="6922198" y="27385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发送给服务器</a:t>
            </a:r>
          </a:p>
        </p:txBody>
      </p:sp>
      <p:sp>
        <p:nvSpPr>
          <p:cNvPr id="8" name="箭头: 圆角右 7">
            <a:extLst>
              <a:ext uri="{FF2B5EF4-FFF2-40B4-BE49-F238E27FC236}">
                <a16:creationId xmlns:a16="http://schemas.microsoft.com/office/drawing/2014/main" id="{CF8F19A9-884B-424A-93BE-A4C9C0CC4D24}"/>
              </a:ext>
            </a:extLst>
          </p:cNvPr>
          <p:cNvSpPr/>
          <p:nvPr/>
        </p:nvSpPr>
        <p:spPr>
          <a:xfrm flipV="1">
            <a:off x="4382348" y="3622324"/>
            <a:ext cx="2045397" cy="11494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CE894E-A10C-4400-BEC5-6FB0874730E4}"/>
              </a:ext>
            </a:extLst>
          </p:cNvPr>
          <p:cNvSpPr txBox="1"/>
          <p:nvPr/>
        </p:nvSpPr>
        <p:spPr>
          <a:xfrm>
            <a:off x="4692650" y="39413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处理消息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B07F21F-9DDB-43DA-A450-2116FF1E52FF}"/>
              </a:ext>
            </a:extLst>
          </p:cNvPr>
          <p:cNvSpPr/>
          <p:nvPr/>
        </p:nvSpPr>
        <p:spPr>
          <a:xfrm>
            <a:off x="6542893" y="4407791"/>
            <a:ext cx="2160545" cy="6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UI</a:t>
            </a:r>
            <a:r>
              <a:rPr lang="zh-CN" altLang="en-US" dirty="0"/>
              <a:t>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2A3902-FFCC-4B1C-ABF4-418B401EC78C}"/>
              </a:ext>
            </a:extLst>
          </p:cNvPr>
          <p:cNvSpPr txBox="1"/>
          <p:nvPr/>
        </p:nvSpPr>
        <p:spPr>
          <a:xfrm>
            <a:off x="2222499" y="22239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过滤包含脏话的输入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DF46A7-A6A6-4190-852A-02FFFB46AD89}"/>
              </a:ext>
            </a:extLst>
          </p:cNvPr>
          <p:cNvCxnSpPr>
            <a:cxnSpLocks/>
          </p:cNvCxnSpPr>
          <p:nvPr/>
        </p:nvCxnSpPr>
        <p:spPr>
          <a:xfrm>
            <a:off x="3163847" y="2611160"/>
            <a:ext cx="0" cy="6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105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FB6C9-001B-4438-8A42-F1C7025E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FRP</a:t>
            </a:r>
            <a:r>
              <a:rPr lang="zh-CN" altLang="en-US" dirty="0"/>
              <a:t>节流函数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71DDD-23F1-49D6-9666-572C9A7C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节流（</a:t>
            </a:r>
            <a:r>
              <a:rPr lang="en-US" altLang="zh-CN" dirty="0"/>
              <a:t>throttle</a:t>
            </a:r>
            <a:r>
              <a:rPr lang="zh-CN" altLang="en-US" dirty="0"/>
              <a:t>）：一段时间内只能调用某函数有限次数</a:t>
            </a:r>
            <a:endParaRPr lang="en-US" altLang="zh-CN" dirty="0"/>
          </a:p>
          <a:p>
            <a:r>
              <a:rPr lang="en-US" altLang="zh-CN" dirty="0"/>
              <a:t>1s</a:t>
            </a:r>
            <a:r>
              <a:rPr lang="zh-CN" altLang="en-US" dirty="0"/>
              <a:t>内只能发送一条信息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21C6AA40-6467-4B7B-9060-EB590DF67DBA}"/>
              </a:ext>
            </a:extLst>
          </p:cNvPr>
          <p:cNvSpPr/>
          <p:nvPr/>
        </p:nvSpPr>
        <p:spPr>
          <a:xfrm>
            <a:off x="412380" y="4553697"/>
            <a:ext cx="8102970" cy="735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A58CEE-5D4B-4AFC-8B41-5E2E92CD5756}"/>
              </a:ext>
            </a:extLst>
          </p:cNvPr>
          <p:cNvSpPr txBox="1"/>
          <p:nvPr/>
        </p:nvSpPr>
        <p:spPr>
          <a:xfrm>
            <a:off x="564964" y="37793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输入确认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4A4D8A2-CF7D-4ACA-9E03-FBC1211867DE}"/>
              </a:ext>
            </a:extLst>
          </p:cNvPr>
          <p:cNvCxnSpPr>
            <a:cxnSpLocks/>
          </p:cNvCxnSpPr>
          <p:nvPr/>
        </p:nvCxnSpPr>
        <p:spPr>
          <a:xfrm>
            <a:off x="1118962" y="4103410"/>
            <a:ext cx="0" cy="6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8E0C019-C293-4EB4-B1DB-4D18EA975F98}"/>
              </a:ext>
            </a:extLst>
          </p:cNvPr>
          <p:cNvSpPr txBox="1"/>
          <p:nvPr/>
        </p:nvSpPr>
        <p:spPr>
          <a:xfrm>
            <a:off x="6814063" y="42308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发送给服务器</a:t>
            </a:r>
          </a:p>
        </p:txBody>
      </p:sp>
      <p:sp>
        <p:nvSpPr>
          <p:cNvPr id="8" name="箭头: 圆角右 7">
            <a:extLst>
              <a:ext uri="{FF2B5EF4-FFF2-40B4-BE49-F238E27FC236}">
                <a16:creationId xmlns:a16="http://schemas.microsoft.com/office/drawing/2014/main" id="{97FB140F-4777-411E-9C60-88DD4A36DBC3}"/>
              </a:ext>
            </a:extLst>
          </p:cNvPr>
          <p:cNvSpPr/>
          <p:nvPr/>
        </p:nvSpPr>
        <p:spPr>
          <a:xfrm flipV="1">
            <a:off x="4274213" y="5114574"/>
            <a:ext cx="2045397" cy="114949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BE90E5-0FE8-47C5-961F-6C53DEF8BFD0}"/>
              </a:ext>
            </a:extLst>
          </p:cNvPr>
          <p:cNvSpPr txBox="1"/>
          <p:nvPr/>
        </p:nvSpPr>
        <p:spPr>
          <a:xfrm>
            <a:off x="4584515" y="5433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处理消息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5818667-3966-4955-9673-7D0448A2795E}"/>
              </a:ext>
            </a:extLst>
          </p:cNvPr>
          <p:cNvSpPr/>
          <p:nvPr/>
        </p:nvSpPr>
        <p:spPr>
          <a:xfrm>
            <a:off x="6434758" y="5900041"/>
            <a:ext cx="2160545" cy="659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UI</a:t>
            </a:r>
            <a:r>
              <a:rPr lang="zh-CN" altLang="en-US" dirty="0"/>
              <a:t>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937D61-18E9-4509-B494-078F088B88E8}"/>
              </a:ext>
            </a:extLst>
          </p:cNvPr>
          <p:cNvSpPr txBox="1"/>
          <p:nvPr/>
        </p:nvSpPr>
        <p:spPr>
          <a:xfrm>
            <a:off x="1672960" y="3393712"/>
            <a:ext cx="148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过滤包含脏话的输入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012976F-F45B-4010-A500-469E13D2B4BC}"/>
              </a:ext>
            </a:extLst>
          </p:cNvPr>
          <p:cNvCxnSpPr>
            <a:cxnSpLocks/>
          </p:cNvCxnSpPr>
          <p:nvPr/>
        </p:nvCxnSpPr>
        <p:spPr>
          <a:xfrm>
            <a:off x="2198462" y="4101441"/>
            <a:ext cx="0" cy="6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1441E45-74D8-4DA4-B1B0-8772758AAF96}"/>
              </a:ext>
            </a:extLst>
          </p:cNvPr>
          <p:cNvSpPr txBox="1"/>
          <p:nvPr/>
        </p:nvSpPr>
        <p:spPr>
          <a:xfrm>
            <a:off x="3012996" y="3694333"/>
            <a:ext cx="173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1"/>
                </a:solidFill>
              </a:rPr>
              <a:t>节流（</a:t>
            </a:r>
            <a:r>
              <a:rPr lang="en-US" altLang="zh-CN" b="1" dirty="0">
                <a:solidFill>
                  <a:schemeClr val="bg1"/>
                </a:solidFill>
              </a:rPr>
              <a:t>throttle</a:t>
            </a:r>
            <a:r>
              <a:rPr lang="zh-CN" altLang="en-US" b="1" dirty="0">
                <a:solidFill>
                  <a:schemeClr val="bg1"/>
                </a:solidFill>
              </a:rPr>
              <a:t>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750216-40CF-4FA0-9E57-1265ACBA7A08}"/>
              </a:ext>
            </a:extLst>
          </p:cNvPr>
          <p:cNvCxnSpPr>
            <a:cxnSpLocks/>
          </p:cNvCxnSpPr>
          <p:nvPr/>
        </p:nvCxnSpPr>
        <p:spPr>
          <a:xfrm>
            <a:off x="3779612" y="4040043"/>
            <a:ext cx="0" cy="62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10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EE37C-6039-4DFA-B6A2-400EB341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FRP</a:t>
            </a:r>
            <a:r>
              <a:rPr lang="zh-CN" altLang="en-US" dirty="0"/>
              <a:t>优势和劣势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CE383-44D7-4DC5-A246-C2A9C633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endParaRPr lang="en-US" altLang="zh-CN" dirty="0"/>
          </a:p>
          <a:p>
            <a:pPr lvl="1"/>
            <a:r>
              <a:rPr lang="zh-CN" altLang="en-US" dirty="0"/>
              <a:t>非常方便的消息处理，可扩展性极佳</a:t>
            </a:r>
            <a:endParaRPr lang="en-US" altLang="zh-CN" dirty="0"/>
          </a:p>
          <a:p>
            <a:pPr lvl="2"/>
            <a:r>
              <a:rPr lang="en-US" altLang="zh-CN" dirty="0"/>
              <a:t>Map, filter, </a:t>
            </a:r>
            <a:r>
              <a:rPr lang="en-US" altLang="zh-CN" dirty="0" err="1"/>
              <a:t>flatMap</a:t>
            </a:r>
            <a:r>
              <a:rPr lang="en-US" altLang="zh-CN" dirty="0"/>
              <a:t>, throttle, reduce, first, merge…</a:t>
            </a:r>
          </a:p>
          <a:p>
            <a:pPr lvl="2"/>
            <a:r>
              <a:rPr lang="zh-CN" altLang="en-US" dirty="0"/>
              <a:t>适合应对来源多样、数据处理复杂多变等情景</a:t>
            </a:r>
            <a:endParaRPr lang="en-US" altLang="zh-CN" dirty="0"/>
          </a:p>
          <a:p>
            <a:pPr lvl="1"/>
            <a:r>
              <a:rPr lang="zh-CN" altLang="en-US" dirty="0"/>
              <a:t>简洁的代码</a:t>
            </a:r>
            <a:endParaRPr lang="en-US" altLang="zh-CN" dirty="0"/>
          </a:p>
          <a:p>
            <a:r>
              <a:rPr lang="zh-CN" altLang="en-US" dirty="0"/>
              <a:t>劣势</a:t>
            </a:r>
            <a:endParaRPr lang="en-US" altLang="zh-CN" dirty="0"/>
          </a:p>
          <a:p>
            <a:pPr lvl="1"/>
            <a:r>
              <a:rPr lang="zh-CN" altLang="en-US" dirty="0"/>
              <a:t>原理较为复杂</a:t>
            </a:r>
            <a:endParaRPr lang="en-US" altLang="zh-CN" dirty="0"/>
          </a:p>
          <a:p>
            <a:pPr lvl="1"/>
            <a:r>
              <a:rPr lang="zh-CN" altLang="en-US" dirty="0"/>
              <a:t>函数过多且使用易出错</a:t>
            </a:r>
            <a:endParaRPr lang="en-US" altLang="zh-CN" dirty="0"/>
          </a:p>
          <a:p>
            <a:pPr lvl="1"/>
            <a:r>
              <a:rPr lang="zh-CN" altLang="en-US" dirty="0"/>
              <a:t>使用场景受限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726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82F94-D843-4626-93C9-44FFDB77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作业（三选一）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51A76-D220-46E4-B532-2B103851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altLang="zh-CN" dirty="0"/>
              <a:t>MVP</a:t>
            </a:r>
            <a:r>
              <a:rPr lang="zh-CN" altLang="zh-CN" dirty="0"/>
              <a:t>：在</a:t>
            </a:r>
            <a:r>
              <a:rPr lang="en-US" altLang="zh-CN" dirty="0"/>
              <a:t>MVP</a:t>
            </a:r>
            <a:r>
              <a:rPr lang="zh-CN" altLang="zh-CN" dirty="0"/>
              <a:t>中，除了之前提到的便于测试之外，由于将业务逻辑和</a:t>
            </a:r>
            <a:r>
              <a:rPr lang="en-US" altLang="zh-CN" dirty="0"/>
              <a:t>View</a:t>
            </a:r>
            <a:r>
              <a:rPr lang="zh-CN" altLang="zh-CN" dirty="0"/>
              <a:t>分离，增加功能也只需要</a:t>
            </a:r>
            <a:r>
              <a:rPr lang="zh-CN" altLang="zh-CN" b="1" dirty="0"/>
              <a:t>增加一个</a:t>
            </a:r>
            <a:r>
              <a:rPr lang="en-US" altLang="zh-CN" b="1" dirty="0"/>
              <a:t>Presenter</a:t>
            </a:r>
            <a:r>
              <a:rPr lang="zh-CN" altLang="zh-CN" b="1" dirty="0"/>
              <a:t>和少量修改</a:t>
            </a:r>
            <a:r>
              <a:rPr lang="en-US" altLang="zh-CN" b="1" dirty="0"/>
              <a:t>View</a:t>
            </a:r>
            <a:r>
              <a:rPr lang="zh-CN" altLang="zh-CN" dirty="0"/>
              <a:t>即可实现。尝试在</a:t>
            </a:r>
            <a:r>
              <a:rPr lang="en-US" altLang="zh-CN" dirty="0"/>
              <a:t>MVP-0</a:t>
            </a:r>
            <a:r>
              <a:rPr lang="zh-CN" altLang="zh-CN" dirty="0"/>
              <a:t>的基础上实现以下功能：</a:t>
            </a:r>
            <a:r>
              <a:rPr lang="zh-CN" altLang="zh-CN" b="1" dirty="0"/>
              <a:t>当所发送的信息为</a:t>
            </a:r>
            <a:r>
              <a:rPr lang="en-US" altLang="zh-CN" b="1" dirty="0"/>
              <a:t>![]({</a:t>
            </a:r>
            <a:r>
              <a:rPr lang="zh-CN" altLang="zh-CN" b="1" dirty="0"/>
              <a:t>图片地址</a:t>
            </a:r>
            <a:r>
              <a:rPr lang="en-US" altLang="zh-CN" b="1" dirty="0"/>
              <a:t>})</a:t>
            </a:r>
            <a:r>
              <a:rPr lang="zh-CN" altLang="zh-CN" b="1" dirty="0"/>
              <a:t>这样的格式时（即</a:t>
            </a:r>
            <a:r>
              <a:rPr lang="en-US" altLang="zh-CN" b="1" dirty="0"/>
              <a:t>markdown</a:t>
            </a:r>
            <a:r>
              <a:rPr lang="zh-CN" altLang="zh-CN" b="1" dirty="0"/>
              <a:t>的图片），将信息显示为对应的图片。</a:t>
            </a:r>
            <a:endParaRPr lang="zh-CN" altLang="zh-CN" dirty="0"/>
          </a:p>
          <a:p>
            <a:pPr lvl="0"/>
            <a:r>
              <a:rPr lang="en-US" altLang="zh-CN" dirty="0"/>
              <a:t>MVVM</a:t>
            </a:r>
            <a:r>
              <a:rPr lang="zh-CN" altLang="zh-CN" dirty="0"/>
              <a:t>：当消息过多时，有的消息可能没有在当前屏幕上显示出来。尝试在</a:t>
            </a:r>
            <a:r>
              <a:rPr lang="en-US" altLang="zh-CN" dirty="0"/>
              <a:t>MVVM-0</a:t>
            </a:r>
            <a:r>
              <a:rPr lang="zh-CN" altLang="zh-CN" dirty="0"/>
              <a:t>的基础上实现如下功能：</a:t>
            </a:r>
            <a:r>
              <a:rPr lang="zh-CN" altLang="zh-CN" b="1" dirty="0"/>
              <a:t>显示不在当前屏幕中显示出来的消息数量，并随着用户滚动消息列表、发送和接受消息实时更新。（</a:t>
            </a:r>
            <a:r>
              <a:rPr lang="en-US" altLang="zh-CN" b="1" dirty="0"/>
              <a:t>Tip</a:t>
            </a:r>
            <a:r>
              <a:rPr lang="zh-CN" altLang="zh-CN" b="1" dirty="0"/>
              <a:t>：考虑绑定消息列表的当前位置属性）</a:t>
            </a:r>
            <a:endParaRPr lang="zh-CN" altLang="zh-CN" dirty="0"/>
          </a:p>
          <a:p>
            <a:pPr lvl="0"/>
            <a:r>
              <a:rPr lang="en-US" altLang="zh-CN" dirty="0"/>
              <a:t>FRP</a:t>
            </a:r>
            <a:r>
              <a:rPr lang="zh-CN" altLang="zh-CN" dirty="0"/>
              <a:t>：使用现有的</a:t>
            </a:r>
            <a:r>
              <a:rPr lang="en-US" altLang="zh-CN" dirty="0"/>
              <a:t>XML</a:t>
            </a:r>
            <a:r>
              <a:rPr lang="zh-CN" altLang="zh-CN" dirty="0"/>
              <a:t>界面文件，使用流从头实现基本需求，</a:t>
            </a:r>
            <a:r>
              <a:rPr lang="zh-CN" altLang="zh-CN" b="1" dirty="0"/>
              <a:t>并实现功能</a:t>
            </a:r>
            <a:r>
              <a:rPr lang="en-US" altLang="zh-CN" b="1" dirty="0"/>
              <a:t>3</a:t>
            </a:r>
            <a:r>
              <a:rPr lang="zh-CN" altLang="zh-CN" b="1" dirty="0"/>
              <a:t>（撤回消息）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6618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17B009-A6F9-4EA5-A20F-BA9ABEDE00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030487B-8538-4418-80BF-A25993484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85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C854BF-3421-4A5B-ACA6-1191BC06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C9C9B-BA35-4018-A964-7852A2C3A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Android</a:t>
            </a:r>
            <a:r>
              <a:rPr lang="zh-CN" altLang="en-US" dirty="0"/>
              <a:t>应用是如何连接界面和逻辑的？</a:t>
            </a:r>
            <a:endParaRPr lang="en-US" altLang="zh-CN" dirty="0"/>
          </a:p>
          <a:p>
            <a:r>
              <a:rPr lang="en-US" altLang="zh-CN" dirty="0"/>
              <a:t>MVC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zh-CN" altLang="en-US" dirty="0"/>
              <a:t>代码展示</a:t>
            </a:r>
            <a:endParaRPr lang="en-US" altLang="zh-CN" dirty="0"/>
          </a:p>
          <a:p>
            <a:pPr lvl="1"/>
            <a:r>
              <a:rPr lang="zh-CN" altLang="en-US" dirty="0"/>
              <a:t>出现的问题</a:t>
            </a:r>
            <a:endParaRPr lang="en-US" altLang="zh-CN" dirty="0"/>
          </a:p>
          <a:p>
            <a:r>
              <a:rPr lang="en-US" altLang="zh-CN" dirty="0"/>
              <a:t>MVP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zh-CN" altLang="en-US" dirty="0"/>
              <a:t>代码展示</a:t>
            </a:r>
            <a:endParaRPr lang="en-US" altLang="zh-CN" dirty="0"/>
          </a:p>
          <a:p>
            <a:pPr lvl="1"/>
            <a:r>
              <a:rPr lang="zh-CN" altLang="en-US" dirty="0"/>
              <a:t>出现的问题</a:t>
            </a:r>
            <a:endParaRPr lang="en-US" altLang="zh-CN" dirty="0"/>
          </a:p>
          <a:p>
            <a:r>
              <a:rPr lang="en-US" altLang="zh-CN" dirty="0"/>
              <a:t>MVVM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zh-CN" altLang="en-US" dirty="0"/>
              <a:t>代码展示</a:t>
            </a:r>
            <a:endParaRPr lang="en-US" altLang="zh-CN" dirty="0"/>
          </a:p>
          <a:p>
            <a:pPr lvl="1"/>
            <a:r>
              <a:rPr lang="zh-CN" altLang="en-US" dirty="0"/>
              <a:t>出现的问题</a:t>
            </a:r>
            <a:endParaRPr lang="en-US" altLang="zh-CN" dirty="0"/>
          </a:p>
          <a:p>
            <a:r>
              <a:rPr lang="en-US" altLang="zh-CN" dirty="0"/>
              <a:t>FRP</a:t>
            </a:r>
            <a:r>
              <a:rPr lang="zh-CN" altLang="en-US" dirty="0"/>
              <a:t>介绍</a:t>
            </a:r>
            <a:endParaRPr lang="en-US" altLang="zh-CN" dirty="0"/>
          </a:p>
          <a:p>
            <a:pPr lvl="1"/>
            <a:r>
              <a:rPr lang="zh-CN" altLang="en-US" dirty="0"/>
              <a:t>代码展示</a:t>
            </a:r>
            <a:endParaRPr lang="en-US" altLang="zh-CN" dirty="0"/>
          </a:p>
          <a:p>
            <a:r>
              <a:rPr lang="zh-CN" altLang="en-US" dirty="0"/>
              <a:t>作业介绍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467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44C49-01A9-4820-BF73-9AE17290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Android</a:t>
            </a:r>
            <a:r>
              <a:rPr lang="zh-CN" altLang="en-US" sz="3600" dirty="0"/>
              <a:t>应用是如何连接界面和逻辑的？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10605-CFAF-4B9C-A453-63100C66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62399"/>
          </a:xfrm>
        </p:spPr>
        <p:txBody>
          <a:bodyPr/>
          <a:lstStyle/>
          <a:p>
            <a:r>
              <a:rPr lang="en-US" altLang="zh-CN" b="1" dirty="0"/>
              <a:t>XML</a:t>
            </a:r>
            <a:r>
              <a:rPr lang="zh-CN" altLang="en-US" dirty="0"/>
              <a:t>定义界面，</a:t>
            </a:r>
            <a:r>
              <a:rPr lang="en-US" altLang="zh-CN" b="1" dirty="0"/>
              <a:t>Activity</a:t>
            </a:r>
            <a:r>
              <a:rPr lang="zh-CN" altLang="en-US" dirty="0"/>
              <a:t>类定义逻辑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b="1" dirty="0"/>
              <a:t>ID</a:t>
            </a:r>
            <a:r>
              <a:rPr lang="zh-CN" altLang="en-US" b="1" dirty="0"/>
              <a:t>号</a:t>
            </a:r>
            <a:r>
              <a:rPr lang="zh-CN" altLang="en-US" dirty="0"/>
              <a:t>，在类中操作界面元素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29A90E-54B8-4CD1-A73F-60FBEB51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15" y="2956866"/>
            <a:ext cx="4376970" cy="20415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5606EB-D441-4ED9-A51B-0F72562B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765" y="5509653"/>
            <a:ext cx="5847619" cy="9142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32D233-A678-4AEE-96F7-7432DEBF5F82}"/>
              </a:ext>
            </a:extLst>
          </p:cNvPr>
          <p:cNvSpPr txBox="1"/>
          <p:nvPr/>
        </p:nvSpPr>
        <p:spPr>
          <a:xfrm>
            <a:off x="3901958" y="5082842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给元素设置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A1B3F6-F7A0-445D-B39B-494A642E0E7B}"/>
              </a:ext>
            </a:extLst>
          </p:cNvPr>
          <p:cNvSpPr txBox="1"/>
          <p:nvPr/>
        </p:nvSpPr>
        <p:spPr>
          <a:xfrm>
            <a:off x="2978627" y="6423939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通过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查找元素对象并进行操作</a:t>
            </a:r>
          </a:p>
        </p:txBody>
      </p:sp>
    </p:spTree>
    <p:extLst>
      <p:ext uri="{BB962C8B-B14F-4D97-AF65-F5344CB8AC3E}">
        <p14:creationId xmlns:p14="http://schemas.microsoft.com/office/powerpoint/2010/main" val="18678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94148-6218-488B-954F-21018C7E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MVC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F14769-22A5-4D3A-9F51-8278AC1B583E}"/>
              </a:ext>
            </a:extLst>
          </p:cNvPr>
          <p:cNvSpPr/>
          <p:nvPr/>
        </p:nvSpPr>
        <p:spPr>
          <a:xfrm>
            <a:off x="6087034" y="4944032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</a:t>
            </a:r>
          </a:p>
          <a:p>
            <a:pPr algn="ctr"/>
            <a:r>
              <a:rPr lang="zh-CN" altLang="en-US" dirty="0"/>
              <a:t>负责数据操作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01F9B5-32CD-4A68-B40D-7BFFA1BB74BA}"/>
              </a:ext>
            </a:extLst>
          </p:cNvPr>
          <p:cNvSpPr/>
          <p:nvPr/>
        </p:nvSpPr>
        <p:spPr>
          <a:xfrm>
            <a:off x="3657599" y="2028659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</a:t>
            </a:r>
            <a:r>
              <a:rPr lang="zh-CN" altLang="en-US" dirty="0"/>
              <a:t>（</a:t>
            </a:r>
            <a:r>
              <a:rPr lang="en-US" altLang="zh-CN" dirty="0"/>
              <a:t>Activity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zh-CN" altLang="en-US" dirty="0"/>
              <a:t>负责界面展示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C83F6F-64C4-48CF-98E7-FB9778519DED}"/>
              </a:ext>
            </a:extLst>
          </p:cNvPr>
          <p:cNvSpPr/>
          <p:nvPr/>
        </p:nvSpPr>
        <p:spPr>
          <a:xfrm>
            <a:off x="1452281" y="4944033"/>
            <a:ext cx="2205318" cy="77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</a:t>
            </a:r>
          </a:p>
          <a:p>
            <a:pPr algn="ctr"/>
            <a:r>
              <a:rPr lang="zh-CN" altLang="en-US" dirty="0"/>
              <a:t>负责界面跳转等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B83414-A148-40F7-ABA6-48AA2A5BD04C}"/>
              </a:ext>
            </a:extLst>
          </p:cNvPr>
          <p:cNvCxnSpPr>
            <a:cxnSpLocks/>
          </p:cNvCxnSpPr>
          <p:nvPr/>
        </p:nvCxnSpPr>
        <p:spPr>
          <a:xfrm flipH="1">
            <a:off x="1927412" y="2786422"/>
            <a:ext cx="2005920" cy="215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D6917A7-7E6D-4175-910E-9AB0DEC89697}"/>
              </a:ext>
            </a:extLst>
          </p:cNvPr>
          <p:cNvSpPr txBox="1"/>
          <p:nvPr/>
        </p:nvSpPr>
        <p:spPr>
          <a:xfrm>
            <a:off x="2000942" y="38230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请求操作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6CF08DE-B802-492F-8C00-D0EB2F78E641}"/>
              </a:ext>
            </a:extLst>
          </p:cNvPr>
          <p:cNvCxnSpPr>
            <a:cxnSpLocks/>
          </p:cNvCxnSpPr>
          <p:nvPr/>
        </p:nvCxnSpPr>
        <p:spPr>
          <a:xfrm flipV="1">
            <a:off x="3272118" y="2817325"/>
            <a:ext cx="829654" cy="212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3E4F2E1-BE30-4D87-9E75-4B5AA83920A4}"/>
              </a:ext>
            </a:extLst>
          </p:cNvPr>
          <p:cNvSpPr txBox="1"/>
          <p:nvPr/>
        </p:nvSpPr>
        <p:spPr>
          <a:xfrm>
            <a:off x="3316942" y="42945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控制界面跳转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177345A-2A07-45CD-9A3C-F75FED9F6FA9}"/>
              </a:ext>
            </a:extLst>
          </p:cNvPr>
          <p:cNvCxnSpPr>
            <a:stCxn id="8" idx="3"/>
            <a:endCxn id="4" idx="1"/>
          </p:cNvCxnSpPr>
          <p:nvPr/>
        </p:nvCxnSpPr>
        <p:spPr>
          <a:xfrm flipV="1">
            <a:off x="3657599" y="5331756"/>
            <a:ext cx="24294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37EAD6E-38D9-4FA6-B14D-2BCBBC1C0165}"/>
              </a:ext>
            </a:extLst>
          </p:cNvPr>
          <p:cNvSpPr txBox="1"/>
          <p:nvPr/>
        </p:nvSpPr>
        <p:spPr>
          <a:xfrm>
            <a:off x="3865328" y="4949205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转发</a:t>
            </a:r>
            <a:r>
              <a:rPr lang="en-US" altLang="zh-CN" dirty="0">
                <a:solidFill>
                  <a:schemeClr val="bg1"/>
                </a:solidFill>
              </a:rPr>
              <a:t>View</a:t>
            </a:r>
            <a:r>
              <a:rPr lang="zh-CN" altLang="en-US" dirty="0">
                <a:solidFill>
                  <a:schemeClr val="bg1"/>
                </a:solidFill>
              </a:rPr>
              <a:t>层的请求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8B3371-E486-4996-8F59-740541D78132}"/>
              </a:ext>
            </a:extLst>
          </p:cNvPr>
          <p:cNvCxnSpPr>
            <a:cxnSpLocks/>
          </p:cNvCxnSpPr>
          <p:nvPr/>
        </p:nvCxnSpPr>
        <p:spPr>
          <a:xfrm>
            <a:off x="5446478" y="2817325"/>
            <a:ext cx="1205334" cy="212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69EC615-EC29-43E7-8F46-D7C535CF4840}"/>
              </a:ext>
            </a:extLst>
          </p:cNvPr>
          <p:cNvSpPr txBox="1"/>
          <p:nvPr/>
        </p:nvSpPr>
        <p:spPr>
          <a:xfrm>
            <a:off x="5272083" y="400768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获取数据</a:t>
            </a:r>
            <a:endParaRPr lang="en-US" altLang="zh-CN" dirty="0">
              <a:solidFill>
                <a:schemeClr val="bg1"/>
              </a:solidFill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</a:rPr>
              <a:t>订阅变化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E4B01B-24BA-4E67-92C2-C5F84FB2084F}"/>
              </a:ext>
            </a:extLst>
          </p:cNvPr>
          <p:cNvCxnSpPr>
            <a:cxnSpLocks/>
          </p:cNvCxnSpPr>
          <p:nvPr/>
        </p:nvCxnSpPr>
        <p:spPr>
          <a:xfrm flipH="1" flipV="1">
            <a:off x="5710518" y="2804106"/>
            <a:ext cx="2214284" cy="2139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F3856F7-B62A-4356-B0BA-C69DC2689B00}"/>
              </a:ext>
            </a:extLst>
          </p:cNvPr>
          <p:cNvSpPr txBox="1"/>
          <p:nvPr/>
        </p:nvSpPr>
        <p:spPr>
          <a:xfrm>
            <a:off x="6410752" y="37131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通知数据变化</a:t>
            </a:r>
          </a:p>
        </p:txBody>
      </p:sp>
    </p:spTree>
    <p:extLst>
      <p:ext uri="{BB962C8B-B14F-4D97-AF65-F5344CB8AC3E}">
        <p14:creationId xmlns:p14="http://schemas.microsoft.com/office/powerpoint/2010/main" val="92547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5B4A8-ED4C-45E3-B6B2-A66AC061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在发送信息时的数据流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6F0B7-14F1-4642-9787-93EDECC8314F}"/>
              </a:ext>
            </a:extLst>
          </p:cNvPr>
          <p:cNvSpPr/>
          <p:nvPr/>
        </p:nvSpPr>
        <p:spPr>
          <a:xfrm>
            <a:off x="2832012" y="5014946"/>
            <a:ext cx="1398441" cy="48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482E8D-B597-4236-AF01-445414DE0175}"/>
              </a:ext>
            </a:extLst>
          </p:cNvPr>
          <p:cNvSpPr/>
          <p:nvPr/>
        </p:nvSpPr>
        <p:spPr>
          <a:xfrm>
            <a:off x="1087653" y="1896071"/>
            <a:ext cx="2145576" cy="6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View1</a:t>
            </a:r>
            <a:r>
              <a:rPr lang="zh-CN" altLang="en-US" dirty="0"/>
              <a:t>（</a:t>
            </a:r>
            <a:r>
              <a:rPr lang="en-US" altLang="zh-CN" dirty="0"/>
              <a:t>Activity1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8E27F9-4414-4416-9785-BDE49861A1A3}"/>
              </a:ext>
            </a:extLst>
          </p:cNvPr>
          <p:cNvSpPr/>
          <p:nvPr/>
        </p:nvSpPr>
        <p:spPr>
          <a:xfrm>
            <a:off x="286869" y="5024716"/>
            <a:ext cx="1889200" cy="47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Controller1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8CE0CDA-B57D-4C4E-B73C-674FC2AF34D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62001" y="2520761"/>
            <a:ext cx="1398440" cy="250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71AC481-2FBF-4E42-9428-F49B9A70FCAA}"/>
              </a:ext>
            </a:extLst>
          </p:cNvPr>
          <p:cNvSpPr txBox="1"/>
          <p:nvPr/>
        </p:nvSpPr>
        <p:spPr>
          <a:xfrm>
            <a:off x="543836" y="3442036"/>
            <a:ext cx="22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调用发送信息方法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A581B68-1582-4AAC-B77E-B729EA50B58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76069" y="5255156"/>
            <a:ext cx="655943" cy="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7AAEDB-EDC6-4862-BB8A-891FADD0D43B}"/>
              </a:ext>
            </a:extLst>
          </p:cNvPr>
          <p:cNvSpPr txBox="1"/>
          <p:nvPr/>
        </p:nvSpPr>
        <p:spPr>
          <a:xfrm>
            <a:off x="1370556" y="5684676"/>
            <a:ext cx="226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转发发送信息方法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6B2A84-EEBD-4314-9BE3-D2AA0B8A5AA4}"/>
              </a:ext>
            </a:extLst>
          </p:cNvPr>
          <p:cNvSpPr txBox="1"/>
          <p:nvPr/>
        </p:nvSpPr>
        <p:spPr>
          <a:xfrm>
            <a:off x="1431251" y="4041808"/>
            <a:ext cx="1946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将新消息加入列表，通知变化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AF30ED2-1219-449E-9D34-40CF675876F8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160441" y="2520761"/>
            <a:ext cx="1370792" cy="249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E7796B82-03DB-4142-BDA0-90B8C012754F}"/>
              </a:ext>
            </a:extLst>
          </p:cNvPr>
          <p:cNvSpPr/>
          <p:nvPr/>
        </p:nvSpPr>
        <p:spPr>
          <a:xfrm>
            <a:off x="7341901" y="5009080"/>
            <a:ext cx="1560693" cy="480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Controller2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D2F26BD-23C4-441C-A833-EB676750DEF9}"/>
              </a:ext>
            </a:extLst>
          </p:cNvPr>
          <p:cNvSpPr/>
          <p:nvPr/>
        </p:nvSpPr>
        <p:spPr>
          <a:xfrm>
            <a:off x="5597542" y="1890205"/>
            <a:ext cx="2145576" cy="624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View2</a:t>
            </a:r>
            <a:r>
              <a:rPr lang="zh-CN" altLang="en-US" dirty="0"/>
              <a:t>（</a:t>
            </a:r>
            <a:r>
              <a:rPr lang="en-US" altLang="zh-CN" dirty="0"/>
              <a:t>Activity2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DE88EB4-FF3E-42F2-91B8-F482E0ABDDBB}"/>
              </a:ext>
            </a:extLst>
          </p:cNvPr>
          <p:cNvSpPr/>
          <p:nvPr/>
        </p:nvSpPr>
        <p:spPr>
          <a:xfrm>
            <a:off x="5336284" y="5009866"/>
            <a:ext cx="1560693" cy="470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Model2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C3478FA-C429-473D-9D82-739A82C686E6}"/>
              </a:ext>
            </a:extLst>
          </p:cNvPr>
          <p:cNvSpPr txBox="1"/>
          <p:nvPr/>
        </p:nvSpPr>
        <p:spPr>
          <a:xfrm>
            <a:off x="4132286" y="5629342"/>
            <a:ext cx="13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发送消息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A4B081-18F2-4E31-8EEC-AC406C55975D}"/>
              </a:ext>
            </a:extLst>
          </p:cNvPr>
          <p:cNvSpPr txBox="1"/>
          <p:nvPr/>
        </p:nvSpPr>
        <p:spPr>
          <a:xfrm>
            <a:off x="5551942" y="3518280"/>
            <a:ext cx="147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通知变化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8145755-FE8B-4D19-A18E-1FC38AD0F94A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6116631" y="2514895"/>
            <a:ext cx="553699" cy="249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6C86FC-D5EF-4163-BCB4-DA4E5512E3D8}"/>
              </a:ext>
            </a:extLst>
          </p:cNvPr>
          <p:cNvCxnSpPr>
            <a:cxnSpLocks/>
            <a:stCxn id="4" idx="3"/>
            <a:endCxn id="34" idx="1"/>
          </p:cNvCxnSpPr>
          <p:nvPr/>
        </p:nvCxnSpPr>
        <p:spPr>
          <a:xfrm flipV="1">
            <a:off x="4230453" y="5245191"/>
            <a:ext cx="1105831" cy="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7879EBA-5419-4422-92A9-6837FC955121}"/>
              </a:ext>
            </a:extLst>
          </p:cNvPr>
          <p:cNvCxnSpPr/>
          <p:nvPr/>
        </p:nvCxnSpPr>
        <p:spPr>
          <a:xfrm>
            <a:off x="2504039" y="2514895"/>
            <a:ext cx="1350785" cy="250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14D8F3A-D870-444D-8E73-D7D0A578FA92}"/>
              </a:ext>
            </a:extLst>
          </p:cNvPr>
          <p:cNvSpPr txBox="1"/>
          <p:nvPr/>
        </p:nvSpPr>
        <p:spPr>
          <a:xfrm>
            <a:off x="2917379" y="3040346"/>
            <a:ext cx="147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获得信息，更新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61167CD-906F-4DEA-84F7-A7F6D1E76161}"/>
              </a:ext>
            </a:extLst>
          </p:cNvPr>
          <p:cNvSpPr txBox="1"/>
          <p:nvPr/>
        </p:nvSpPr>
        <p:spPr>
          <a:xfrm>
            <a:off x="6747436" y="3056615"/>
            <a:ext cx="147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获得信息，更新</a:t>
            </a:r>
            <a:r>
              <a:rPr lang="en-US" altLang="zh-CN" dirty="0">
                <a:solidFill>
                  <a:schemeClr val="bg1"/>
                </a:solidFill>
              </a:rPr>
              <a:t>UI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F6411D4-E2D6-41D6-9896-CF7F42A3F780}"/>
              </a:ext>
            </a:extLst>
          </p:cNvPr>
          <p:cNvCxnSpPr>
            <a:cxnSpLocks/>
          </p:cNvCxnSpPr>
          <p:nvPr/>
        </p:nvCxnSpPr>
        <p:spPr>
          <a:xfrm flipH="1">
            <a:off x="6594766" y="2514895"/>
            <a:ext cx="496316" cy="249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9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36" grpId="0"/>
      <p:bldP spid="39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D7119-1E36-4CC3-A1E9-4D6856CF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8D522-1858-45C0-BF98-200B84173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分离逻辑和界面细节操作</a:t>
            </a:r>
            <a:endParaRPr lang="en-US" altLang="zh-CN" dirty="0"/>
          </a:p>
          <a:p>
            <a:r>
              <a:rPr lang="zh-CN" altLang="en-US" dirty="0"/>
              <a:t>避免</a:t>
            </a:r>
            <a:r>
              <a:rPr lang="en-US" altLang="zh-CN" dirty="0"/>
              <a:t>Activity</a:t>
            </a:r>
            <a:r>
              <a:rPr lang="zh-CN" altLang="en-US" dirty="0"/>
              <a:t>代码爆炸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518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AAF4C-EB96-43D0-8D1F-B535AE32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MVC</a:t>
            </a:r>
            <a:r>
              <a:rPr lang="zh-CN" altLang="en-US" dirty="0"/>
              <a:t>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6F779-8100-49C9-BE21-63DFF24D3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界面控制不灵活</a:t>
            </a:r>
            <a:endParaRPr lang="en-US" altLang="zh-CN" dirty="0"/>
          </a:p>
          <a:p>
            <a:pPr lvl="1"/>
            <a:r>
              <a:rPr lang="zh-CN" altLang="en-US" dirty="0"/>
              <a:t>只能由</a:t>
            </a:r>
            <a:r>
              <a:rPr lang="en-US" altLang="zh-CN" dirty="0"/>
              <a:t>M</a:t>
            </a:r>
            <a:r>
              <a:rPr lang="zh-CN" altLang="en-US" dirty="0"/>
              <a:t>变化通知</a:t>
            </a:r>
            <a:r>
              <a:rPr lang="en-US" altLang="zh-CN" dirty="0"/>
              <a:t>V</a:t>
            </a:r>
            <a:r>
              <a:rPr lang="zh-CN" altLang="en-US" dirty="0"/>
              <a:t>变化</a:t>
            </a:r>
            <a:endParaRPr lang="en-US" altLang="zh-CN" dirty="0"/>
          </a:p>
          <a:p>
            <a:pPr lvl="1"/>
            <a:r>
              <a:rPr lang="zh-CN" altLang="en-US" dirty="0"/>
              <a:t>异步操作，耗时操作？</a:t>
            </a:r>
          </a:p>
        </p:txBody>
      </p:sp>
    </p:spTree>
    <p:extLst>
      <p:ext uri="{BB962C8B-B14F-4D97-AF65-F5344CB8AC3E}">
        <p14:creationId xmlns:p14="http://schemas.microsoft.com/office/powerpoint/2010/main" val="142498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E0E6B-D35F-465C-8767-BBB8FD5C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消息备份功能说明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9A4BF6-337F-4316-B4FB-D37C419A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一个大按钮，按下后备份消息</a:t>
            </a:r>
            <a:endParaRPr lang="en-US" altLang="zh-CN" dirty="0"/>
          </a:p>
          <a:p>
            <a:r>
              <a:rPr lang="zh-CN" altLang="en-US" dirty="0"/>
              <a:t>界面显示最后一次备份消息</a:t>
            </a:r>
          </a:p>
        </p:txBody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C832E82D-054D-44C4-848C-C262BEFB9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093" y="0"/>
            <a:ext cx="3129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85860"/>
      </p:ext>
    </p:extLst>
  </p:cSld>
  <p:clrMapOvr>
    <a:masterClrMapping/>
  </p:clrMapOvr>
</p:sld>
</file>

<file path=ppt/theme/theme1.xml><?xml version="1.0" encoding="utf-8"?>
<a:theme xmlns:a="http://schemas.openxmlformats.org/drawingml/2006/main" name="Window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6879D52B-A7F4-4A53-A38C-FAD63C9A80B9}" vid="{B6021A3D-918D-49C6-913E-88625090421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Windows</Template>
  <TotalTime>138</TotalTime>
  <Words>1105</Words>
  <Application>Microsoft Office PowerPoint</Application>
  <PresentationFormat>全屏显示(4:3)</PresentationFormat>
  <Paragraphs>206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等线</vt:lpstr>
      <vt:lpstr>等线 Light</vt:lpstr>
      <vt:lpstr>Arial</vt:lpstr>
      <vt:lpstr>Windows</vt:lpstr>
      <vt:lpstr>使用MVC、MVP、MVVM和FRP 实现Android局域网群聊应用</vt:lpstr>
      <vt:lpstr>项目和项目展示</vt:lpstr>
      <vt:lpstr>目录</vt:lpstr>
      <vt:lpstr>Android应用是如何连接界面和逻辑的？</vt:lpstr>
      <vt:lpstr>MVC</vt:lpstr>
      <vt:lpstr>MVC在发送信息时的数据流</vt:lpstr>
      <vt:lpstr>MVC优点</vt:lpstr>
      <vt:lpstr>MVC缺点</vt:lpstr>
      <vt:lpstr>消息备份功能说明</vt:lpstr>
      <vt:lpstr>使用MVC实现备份功能界面</vt:lpstr>
      <vt:lpstr>MVP</vt:lpstr>
      <vt:lpstr>MVP在备份时的数据流</vt:lpstr>
      <vt:lpstr>MVP特点</vt:lpstr>
      <vt:lpstr>撤回消息功能说明</vt:lpstr>
      <vt:lpstr>使用MVP实现消息撤回</vt:lpstr>
      <vt:lpstr>MVP问题</vt:lpstr>
      <vt:lpstr>MVVM</vt:lpstr>
      <vt:lpstr>使用MVVM实现消息撤回</vt:lpstr>
      <vt:lpstr>MVVM优点</vt:lpstr>
      <vt:lpstr>MVVM缺点</vt:lpstr>
      <vt:lpstr>过滤脏话</vt:lpstr>
      <vt:lpstr>Functional Reactive Programming</vt:lpstr>
      <vt:lpstr>使用FRP实现消息处理</vt:lpstr>
      <vt:lpstr>使用FRP实现过滤脏话</vt:lpstr>
      <vt:lpstr>使用FRP节流函数</vt:lpstr>
      <vt:lpstr>FRP优势和劣势</vt:lpstr>
      <vt:lpstr>作业（三选一）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使用MVC、MVP、MVVM和FRP 实现Android局域网群聊应用</dc:title>
  <dc:creator>俊达 陈</dc:creator>
  <cp:lastModifiedBy>俊达 陈</cp:lastModifiedBy>
  <cp:revision>1</cp:revision>
  <dcterms:created xsi:type="dcterms:W3CDTF">2019-05-28T13:10:38Z</dcterms:created>
  <dcterms:modified xsi:type="dcterms:W3CDTF">2019-05-28T15:29:23Z</dcterms:modified>
</cp:coreProperties>
</file>