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3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2363" autoAdjust="0"/>
  </p:normalViewPr>
  <p:slideViewPr>
    <p:cSldViewPr>
      <p:cViewPr varScale="1">
        <p:scale>
          <a:sx n="60" d="100"/>
          <a:sy n="60" d="100"/>
        </p:scale>
        <p:origin x="-157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2790B-C867-40FA-8A5A-530D8C083921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4640A-BB44-4329-90DB-D5EA556C6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98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Narrow Battens.</a:t>
            </a:r>
            <a:r>
              <a:rPr lang="en-US" baseline="0" dirty="0" smtClean="0"/>
              <a:t>  The distance between each unit is 0.67 inches, and each batten is 0.06”. square  The total length of the backer board is 8.00”.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4640A-BB44-4329-90DB-D5EA556C6B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19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Wide Battens.</a:t>
            </a:r>
            <a:r>
              <a:rPr lang="en-US" baseline="0" dirty="0" smtClean="0"/>
              <a:t>  The distance between each unit is 0.67 inches, and each batten is 0.55” square.  The total length of the backer board is 8.00”.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4640A-BB44-4329-90DB-D5EA556C6B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00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Clapboard siding.  The entire shape is 8” long.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34640A-BB44-4329-90DB-D5EA556C6B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3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5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1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1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44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4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30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48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30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0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28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21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9A4C3-7A76-4D27-A01A-955906891647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EFBA1-EE45-4A90-8474-BE81E03A3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3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315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0" y="36576"/>
            <a:ext cx="54864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07660" y="36576"/>
            <a:ext cx="54864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15320" y="36576"/>
            <a:ext cx="54864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822980" y="36576"/>
            <a:ext cx="54864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430640" y="36576"/>
            <a:ext cx="54864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038300" y="36576"/>
            <a:ext cx="54864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645960" y="36576"/>
            <a:ext cx="54864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53620" y="36576"/>
            <a:ext cx="54864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861280" y="36576"/>
            <a:ext cx="54864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468940" y="36576"/>
            <a:ext cx="54864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76600" y="36576"/>
            <a:ext cx="54864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684264" y="36576"/>
            <a:ext cx="54864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2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731520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0" y="36576"/>
            <a:ext cx="50292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07660" y="36576"/>
            <a:ext cx="50292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215320" y="36576"/>
            <a:ext cx="50292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822980" y="36576"/>
            <a:ext cx="50292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430640" y="36576"/>
            <a:ext cx="50292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038300" y="36576"/>
            <a:ext cx="50292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645960" y="36576"/>
            <a:ext cx="50292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253620" y="36576"/>
            <a:ext cx="50292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61280" y="36576"/>
            <a:ext cx="50292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468940" y="36576"/>
            <a:ext cx="50292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076600" y="36576"/>
            <a:ext cx="50292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684264" y="36576"/>
            <a:ext cx="502920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0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7050024" cy="54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4864"/>
            <a:ext cx="588264" cy="64008"/>
          </a:xfrm>
          <a:custGeom>
            <a:avLst/>
            <a:gdLst>
              <a:gd name="connsiteX0" fmla="*/ 0 w 54864"/>
              <a:gd name="connsiteY0" fmla="*/ 0 h 64008"/>
              <a:gd name="connsiteX1" fmla="*/ 54864 w 54864"/>
              <a:gd name="connsiteY1" fmla="*/ 0 h 64008"/>
              <a:gd name="connsiteX2" fmla="*/ 54864 w 54864"/>
              <a:gd name="connsiteY2" fmla="*/ 64008 h 64008"/>
              <a:gd name="connsiteX3" fmla="*/ 0 w 54864"/>
              <a:gd name="connsiteY3" fmla="*/ 64008 h 64008"/>
              <a:gd name="connsiteX4" fmla="*/ 0 w 54864"/>
              <a:gd name="connsiteY4" fmla="*/ 0 h 64008"/>
              <a:gd name="connsiteX0" fmla="*/ 0 w 54864"/>
              <a:gd name="connsiteY0" fmla="*/ 0 h 64008"/>
              <a:gd name="connsiteX1" fmla="*/ 54864 w 54864"/>
              <a:gd name="connsiteY1" fmla="*/ 0 h 64008"/>
              <a:gd name="connsiteX2" fmla="*/ 0 w 54864"/>
              <a:gd name="connsiteY2" fmla="*/ 64008 h 64008"/>
              <a:gd name="connsiteX3" fmla="*/ 0 w 54864"/>
              <a:gd name="connsiteY3" fmla="*/ 0 h 64008"/>
              <a:gd name="connsiteX0" fmla="*/ 0 w 588264"/>
              <a:gd name="connsiteY0" fmla="*/ 0 h 64008"/>
              <a:gd name="connsiteX1" fmla="*/ 588264 w 588264"/>
              <a:gd name="connsiteY1" fmla="*/ 0 h 64008"/>
              <a:gd name="connsiteX2" fmla="*/ 0 w 588264"/>
              <a:gd name="connsiteY2" fmla="*/ 64008 h 64008"/>
              <a:gd name="connsiteX3" fmla="*/ 0 w 588264"/>
              <a:gd name="connsiteY3" fmla="*/ 0 h 6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64" h="64008">
                <a:moveTo>
                  <a:pt x="0" y="0"/>
                </a:moveTo>
                <a:lnTo>
                  <a:pt x="588264" y="0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7502" y="54864"/>
            <a:ext cx="590645" cy="64008"/>
          </a:xfrm>
          <a:custGeom>
            <a:avLst/>
            <a:gdLst>
              <a:gd name="connsiteX0" fmla="*/ 0 w 54864"/>
              <a:gd name="connsiteY0" fmla="*/ 0 h 64008"/>
              <a:gd name="connsiteX1" fmla="*/ 54864 w 54864"/>
              <a:gd name="connsiteY1" fmla="*/ 0 h 64008"/>
              <a:gd name="connsiteX2" fmla="*/ 54864 w 54864"/>
              <a:gd name="connsiteY2" fmla="*/ 64008 h 64008"/>
              <a:gd name="connsiteX3" fmla="*/ 0 w 54864"/>
              <a:gd name="connsiteY3" fmla="*/ 64008 h 64008"/>
              <a:gd name="connsiteX4" fmla="*/ 0 w 54864"/>
              <a:gd name="connsiteY4" fmla="*/ 0 h 64008"/>
              <a:gd name="connsiteX0" fmla="*/ 0 w 54864"/>
              <a:gd name="connsiteY0" fmla="*/ 0 h 64008"/>
              <a:gd name="connsiteX1" fmla="*/ 54864 w 54864"/>
              <a:gd name="connsiteY1" fmla="*/ 0 h 64008"/>
              <a:gd name="connsiteX2" fmla="*/ 0 w 54864"/>
              <a:gd name="connsiteY2" fmla="*/ 64008 h 64008"/>
              <a:gd name="connsiteX3" fmla="*/ 0 w 54864"/>
              <a:gd name="connsiteY3" fmla="*/ 0 h 64008"/>
              <a:gd name="connsiteX0" fmla="*/ 0 w 590645"/>
              <a:gd name="connsiteY0" fmla="*/ 0 h 64008"/>
              <a:gd name="connsiteX1" fmla="*/ 590645 w 590645"/>
              <a:gd name="connsiteY1" fmla="*/ 0 h 64008"/>
              <a:gd name="connsiteX2" fmla="*/ 0 w 590645"/>
              <a:gd name="connsiteY2" fmla="*/ 64008 h 64008"/>
              <a:gd name="connsiteX3" fmla="*/ 0 w 590645"/>
              <a:gd name="connsiteY3" fmla="*/ 0 h 6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645" h="64008">
                <a:moveTo>
                  <a:pt x="0" y="0"/>
                </a:moveTo>
                <a:lnTo>
                  <a:pt x="590645" y="0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75004" y="47720"/>
            <a:ext cx="595408" cy="71152"/>
          </a:xfrm>
          <a:custGeom>
            <a:avLst/>
            <a:gdLst>
              <a:gd name="connsiteX0" fmla="*/ 0 w 54864"/>
              <a:gd name="connsiteY0" fmla="*/ 0 h 64008"/>
              <a:gd name="connsiteX1" fmla="*/ 54864 w 54864"/>
              <a:gd name="connsiteY1" fmla="*/ 0 h 64008"/>
              <a:gd name="connsiteX2" fmla="*/ 54864 w 54864"/>
              <a:gd name="connsiteY2" fmla="*/ 64008 h 64008"/>
              <a:gd name="connsiteX3" fmla="*/ 0 w 54864"/>
              <a:gd name="connsiteY3" fmla="*/ 64008 h 64008"/>
              <a:gd name="connsiteX4" fmla="*/ 0 w 54864"/>
              <a:gd name="connsiteY4" fmla="*/ 0 h 64008"/>
              <a:gd name="connsiteX0" fmla="*/ 0 w 54864"/>
              <a:gd name="connsiteY0" fmla="*/ 0 h 64008"/>
              <a:gd name="connsiteX1" fmla="*/ 54864 w 54864"/>
              <a:gd name="connsiteY1" fmla="*/ 0 h 64008"/>
              <a:gd name="connsiteX2" fmla="*/ 0 w 54864"/>
              <a:gd name="connsiteY2" fmla="*/ 64008 h 64008"/>
              <a:gd name="connsiteX3" fmla="*/ 0 w 54864"/>
              <a:gd name="connsiteY3" fmla="*/ 0 h 64008"/>
              <a:gd name="connsiteX0" fmla="*/ 0 w 581120"/>
              <a:gd name="connsiteY0" fmla="*/ 0 h 64008"/>
              <a:gd name="connsiteX1" fmla="*/ 581120 w 581120"/>
              <a:gd name="connsiteY1" fmla="*/ 2381 h 64008"/>
              <a:gd name="connsiteX2" fmla="*/ 0 w 581120"/>
              <a:gd name="connsiteY2" fmla="*/ 64008 h 64008"/>
              <a:gd name="connsiteX3" fmla="*/ 0 w 581120"/>
              <a:gd name="connsiteY3" fmla="*/ 0 h 64008"/>
              <a:gd name="connsiteX0" fmla="*/ 0 w 595408"/>
              <a:gd name="connsiteY0" fmla="*/ 7144 h 71152"/>
              <a:gd name="connsiteX1" fmla="*/ 595408 w 595408"/>
              <a:gd name="connsiteY1" fmla="*/ 0 h 71152"/>
              <a:gd name="connsiteX2" fmla="*/ 0 w 595408"/>
              <a:gd name="connsiteY2" fmla="*/ 71152 h 71152"/>
              <a:gd name="connsiteX3" fmla="*/ 0 w 595408"/>
              <a:gd name="connsiteY3" fmla="*/ 7144 h 71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408" h="71152">
                <a:moveTo>
                  <a:pt x="0" y="7144"/>
                </a:moveTo>
                <a:lnTo>
                  <a:pt x="595408" y="0"/>
                </a:lnTo>
                <a:lnTo>
                  <a:pt x="0" y="71152"/>
                </a:lnTo>
                <a:lnTo>
                  <a:pt x="0" y="714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62506" y="54864"/>
            <a:ext cx="593026" cy="64008"/>
          </a:xfrm>
          <a:custGeom>
            <a:avLst/>
            <a:gdLst>
              <a:gd name="connsiteX0" fmla="*/ 0 w 54864"/>
              <a:gd name="connsiteY0" fmla="*/ 0 h 64008"/>
              <a:gd name="connsiteX1" fmla="*/ 54864 w 54864"/>
              <a:gd name="connsiteY1" fmla="*/ 0 h 64008"/>
              <a:gd name="connsiteX2" fmla="*/ 54864 w 54864"/>
              <a:gd name="connsiteY2" fmla="*/ 64008 h 64008"/>
              <a:gd name="connsiteX3" fmla="*/ 0 w 54864"/>
              <a:gd name="connsiteY3" fmla="*/ 64008 h 64008"/>
              <a:gd name="connsiteX4" fmla="*/ 0 w 54864"/>
              <a:gd name="connsiteY4" fmla="*/ 0 h 64008"/>
              <a:gd name="connsiteX0" fmla="*/ 0 w 54864"/>
              <a:gd name="connsiteY0" fmla="*/ 0 h 64008"/>
              <a:gd name="connsiteX1" fmla="*/ 54864 w 54864"/>
              <a:gd name="connsiteY1" fmla="*/ 0 h 64008"/>
              <a:gd name="connsiteX2" fmla="*/ 0 w 54864"/>
              <a:gd name="connsiteY2" fmla="*/ 64008 h 64008"/>
              <a:gd name="connsiteX3" fmla="*/ 0 w 54864"/>
              <a:gd name="connsiteY3" fmla="*/ 0 h 64008"/>
              <a:gd name="connsiteX0" fmla="*/ 0 w 593026"/>
              <a:gd name="connsiteY0" fmla="*/ 0 h 64008"/>
              <a:gd name="connsiteX1" fmla="*/ 593026 w 593026"/>
              <a:gd name="connsiteY1" fmla="*/ 0 h 64008"/>
              <a:gd name="connsiteX2" fmla="*/ 0 w 593026"/>
              <a:gd name="connsiteY2" fmla="*/ 64008 h 64008"/>
              <a:gd name="connsiteX3" fmla="*/ 0 w 593026"/>
              <a:gd name="connsiteY3" fmla="*/ 0 h 6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026" h="64008">
                <a:moveTo>
                  <a:pt x="0" y="0"/>
                </a:moveTo>
                <a:lnTo>
                  <a:pt x="593026" y="0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350008" y="54864"/>
            <a:ext cx="595408" cy="64008"/>
          </a:xfrm>
          <a:custGeom>
            <a:avLst/>
            <a:gdLst>
              <a:gd name="connsiteX0" fmla="*/ 0 w 54864"/>
              <a:gd name="connsiteY0" fmla="*/ 0 h 64008"/>
              <a:gd name="connsiteX1" fmla="*/ 54864 w 54864"/>
              <a:gd name="connsiteY1" fmla="*/ 0 h 64008"/>
              <a:gd name="connsiteX2" fmla="*/ 54864 w 54864"/>
              <a:gd name="connsiteY2" fmla="*/ 64008 h 64008"/>
              <a:gd name="connsiteX3" fmla="*/ 0 w 54864"/>
              <a:gd name="connsiteY3" fmla="*/ 64008 h 64008"/>
              <a:gd name="connsiteX4" fmla="*/ 0 w 54864"/>
              <a:gd name="connsiteY4" fmla="*/ 0 h 64008"/>
              <a:gd name="connsiteX0" fmla="*/ 0 w 54864"/>
              <a:gd name="connsiteY0" fmla="*/ 0 h 64008"/>
              <a:gd name="connsiteX1" fmla="*/ 54864 w 54864"/>
              <a:gd name="connsiteY1" fmla="*/ 0 h 64008"/>
              <a:gd name="connsiteX2" fmla="*/ 0 w 54864"/>
              <a:gd name="connsiteY2" fmla="*/ 64008 h 64008"/>
              <a:gd name="connsiteX3" fmla="*/ 0 w 54864"/>
              <a:gd name="connsiteY3" fmla="*/ 0 h 64008"/>
              <a:gd name="connsiteX0" fmla="*/ 0 w 595408"/>
              <a:gd name="connsiteY0" fmla="*/ 0 h 64008"/>
              <a:gd name="connsiteX1" fmla="*/ 595408 w 595408"/>
              <a:gd name="connsiteY1" fmla="*/ 0 h 64008"/>
              <a:gd name="connsiteX2" fmla="*/ 0 w 595408"/>
              <a:gd name="connsiteY2" fmla="*/ 64008 h 64008"/>
              <a:gd name="connsiteX3" fmla="*/ 0 w 595408"/>
              <a:gd name="connsiteY3" fmla="*/ 0 h 6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408" h="64008">
                <a:moveTo>
                  <a:pt x="0" y="0"/>
                </a:moveTo>
                <a:lnTo>
                  <a:pt x="595408" y="0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937510" y="54864"/>
            <a:ext cx="590645" cy="64008"/>
          </a:xfrm>
          <a:custGeom>
            <a:avLst/>
            <a:gdLst>
              <a:gd name="connsiteX0" fmla="*/ 0 w 54864"/>
              <a:gd name="connsiteY0" fmla="*/ 0 h 64008"/>
              <a:gd name="connsiteX1" fmla="*/ 54864 w 54864"/>
              <a:gd name="connsiteY1" fmla="*/ 0 h 64008"/>
              <a:gd name="connsiteX2" fmla="*/ 54864 w 54864"/>
              <a:gd name="connsiteY2" fmla="*/ 64008 h 64008"/>
              <a:gd name="connsiteX3" fmla="*/ 0 w 54864"/>
              <a:gd name="connsiteY3" fmla="*/ 64008 h 64008"/>
              <a:gd name="connsiteX4" fmla="*/ 0 w 54864"/>
              <a:gd name="connsiteY4" fmla="*/ 0 h 64008"/>
              <a:gd name="connsiteX0" fmla="*/ 0 w 54864"/>
              <a:gd name="connsiteY0" fmla="*/ 0 h 64008"/>
              <a:gd name="connsiteX1" fmla="*/ 54864 w 54864"/>
              <a:gd name="connsiteY1" fmla="*/ 0 h 64008"/>
              <a:gd name="connsiteX2" fmla="*/ 0 w 54864"/>
              <a:gd name="connsiteY2" fmla="*/ 64008 h 64008"/>
              <a:gd name="connsiteX3" fmla="*/ 0 w 54864"/>
              <a:gd name="connsiteY3" fmla="*/ 0 h 64008"/>
              <a:gd name="connsiteX0" fmla="*/ 0 w 590645"/>
              <a:gd name="connsiteY0" fmla="*/ 0 h 64008"/>
              <a:gd name="connsiteX1" fmla="*/ 590645 w 590645"/>
              <a:gd name="connsiteY1" fmla="*/ 0 h 64008"/>
              <a:gd name="connsiteX2" fmla="*/ 0 w 590645"/>
              <a:gd name="connsiteY2" fmla="*/ 64008 h 64008"/>
              <a:gd name="connsiteX3" fmla="*/ 0 w 590645"/>
              <a:gd name="connsiteY3" fmla="*/ 0 h 6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645" h="64008">
                <a:moveTo>
                  <a:pt x="0" y="0"/>
                </a:moveTo>
                <a:lnTo>
                  <a:pt x="590645" y="0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525012" y="52482"/>
            <a:ext cx="588264" cy="66389"/>
          </a:xfrm>
          <a:custGeom>
            <a:avLst/>
            <a:gdLst>
              <a:gd name="connsiteX0" fmla="*/ 0 w 54864"/>
              <a:gd name="connsiteY0" fmla="*/ 0 h 64008"/>
              <a:gd name="connsiteX1" fmla="*/ 54864 w 54864"/>
              <a:gd name="connsiteY1" fmla="*/ 0 h 64008"/>
              <a:gd name="connsiteX2" fmla="*/ 54864 w 54864"/>
              <a:gd name="connsiteY2" fmla="*/ 64008 h 64008"/>
              <a:gd name="connsiteX3" fmla="*/ 0 w 54864"/>
              <a:gd name="connsiteY3" fmla="*/ 64008 h 64008"/>
              <a:gd name="connsiteX4" fmla="*/ 0 w 54864"/>
              <a:gd name="connsiteY4" fmla="*/ 0 h 64008"/>
              <a:gd name="connsiteX0" fmla="*/ 0 w 54864"/>
              <a:gd name="connsiteY0" fmla="*/ 0 h 64008"/>
              <a:gd name="connsiteX1" fmla="*/ 54864 w 54864"/>
              <a:gd name="connsiteY1" fmla="*/ 0 h 64008"/>
              <a:gd name="connsiteX2" fmla="*/ 0 w 54864"/>
              <a:gd name="connsiteY2" fmla="*/ 64008 h 64008"/>
              <a:gd name="connsiteX3" fmla="*/ 0 w 54864"/>
              <a:gd name="connsiteY3" fmla="*/ 0 h 64008"/>
              <a:gd name="connsiteX0" fmla="*/ 0 w 588264"/>
              <a:gd name="connsiteY0" fmla="*/ 2381 h 66389"/>
              <a:gd name="connsiteX1" fmla="*/ 588264 w 588264"/>
              <a:gd name="connsiteY1" fmla="*/ 0 h 66389"/>
              <a:gd name="connsiteX2" fmla="*/ 0 w 588264"/>
              <a:gd name="connsiteY2" fmla="*/ 66389 h 66389"/>
              <a:gd name="connsiteX3" fmla="*/ 0 w 588264"/>
              <a:gd name="connsiteY3" fmla="*/ 2381 h 6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64" h="66389">
                <a:moveTo>
                  <a:pt x="0" y="2381"/>
                </a:moveTo>
                <a:lnTo>
                  <a:pt x="588264" y="0"/>
                </a:lnTo>
                <a:lnTo>
                  <a:pt x="0" y="66389"/>
                </a:lnTo>
                <a:lnTo>
                  <a:pt x="0" y="238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112514" y="52484"/>
            <a:ext cx="588264" cy="66388"/>
          </a:xfrm>
          <a:custGeom>
            <a:avLst/>
            <a:gdLst>
              <a:gd name="connsiteX0" fmla="*/ 0 w 54864"/>
              <a:gd name="connsiteY0" fmla="*/ 0 h 64008"/>
              <a:gd name="connsiteX1" fmla="*/ 54864 w 54864"/>
              <a:gd name="connsiteY1" fmla="*/ 0 h 64008"/>
              <a:gd name="connsiteX2" fmla="*/ 54864 w 54864"/>
              <a:gd name="connsiteY2" fmla="*/ 64008 h 64008"/>
              <a:gd name="connsiteX3" fmla="*/ 0 w 54864"/>
              <a:gd name="connsiteY3" fmla="*/ 64008 h 64008"/>
              <a:gd name="connsiteX4" fmla="*/ 0 w 54864"/>
              <a:gd name="connsiteY4" fmla="*/ 0 h 64008"/>
              <a:gd name="connsiteX0" fmla="*/ 0 w 54864"/>
              <a:gd name="connsiteY0" fmla="*/ 0 h 64008"/>
              <a:gd name="connsiteX1" fmla="*/ 54864 w 54864"/>
              <a:gd name="connsiteY1" fmla="*/ 0 h 64008"/>
              <a:gd name="connsiteX2" fmla="*/ 0 w 54864"/>
              <a:gd name="connsiteY2" fmla="*/ 64008 h 64008"/>
              <a:gd name="connsiteX3" fmla="*/ 0 w 54864"/>
              <a:gd name="connsiteY3" fmla="*/ 0 h 64008"/>
              <a:gd name="connsiteX0" fmla="*/ 0 w 588264"/>
              <a:gd name="connsiteY0" fmla="*/ 0 h 64008"/>
              <a:gd name="connsiteX1" fmla="*/ 588264 w 588264"/>
              <a:gd name="connsiteY1" fmla="*/ 2382 h 64008"/>
              <a:gd name="connsiteX2" fmla="*/ 0 w 588264"/>
              <a:gd name="connsiteY2" fmla="*/ 64008 h 64008"/>
              <a:gd name="connsiteX3" fmla="*/ 0 w 588264"/>
              <a:gd name="connsiteY3" fmla="*/ 0 h 64008"/>
              <a:gd name="connsiteX0" fmla="*/ 0 w 588264"/>
              <a:gd name="connsiteY0" fmla="*/ 2380 h 66388"/>
              <a:gd name="connsiteX1" fmla="*/ 588264 w 588264"/>
              <a:gd name="connsiteY1" fmla="*/ 0 h 66388"/>
              <a:gd name="connsiteX2" fmla="*/ 0 w 588264"/>
              <a:gd name="connsiteY2" fmla="*/ 66388 h 66388"/>
              <a:gd name="connsiteX3" fmla="*/ 0 w 588264"/>
              <a:gd name="connsiteY3" fmla="*/ 2380 h 6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264" h="66388">
                <a:moveTo>
                  <a:pt x="0" y="2380"/>
                </a:moveTo>
                <a:lnTo>
                  <a:pt x="588264" y="0"/>
                </a:lnTo>
                <a:lnTo>
                  <a:pt x="0" y="66388"/>
                </a:lnTo>
                <a:lnTo>
                  <a:pt x="0" y="23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700016" y="54864"/>
            <a:ext cx="590645" cy="64008"/>
          </a:xfrm>
          <a:custGeom>
            <a:avLst/>
            <a:gdLst>
              <a:gd name="connsiteX0" fmla="*/ 0 w 54864"/>
              <a:gd name="connsiteY0" fmla="*/ 0 h 64008"/>
              <a:gd name="connsiteX1" fmla="*/ 54864 w 54864"/>
              <a:gd name="connsiteY1" fmla="*/ 0 h 64008"/>
              <a:gd name="connsiteX2" fmla="*/ 54864 w 54864"/>
              <a:gd name="connsiteY2" fmla="*/ 64008 h 64008"/>
              <a:gd name="connsiteX3" fmla="*/ 0 w 54864"/>
              <a:gd name="connsiteY3" fmla="*/ 64008 h 64008"/>
              <a:gd name="connsiteX4" fmla="*/ 0 w 54864"/>
              <a:gd name="connsiteY4" fmla="*/ 0 h 64008"/>
              <a:gd name="connsiteX0" fmla="*/ 0 w 54864"/>
              <a:gd name="connsiteY0" fmla="*/ 0 h 64008"/>
              <a:gd name="connsiteX1" fmla="*/ 54864 w 54864"/>
              <a:gd name="connsiteY1" fmla="*/ 0 h 64008"/>
              <a:gd name="connsiteX2" fmla="*/ 0 w 54864"/>
              <a:gd name="connsiteY2" fmla="*/ 64008 h 64008"/>
              <a:gd name="connsiteX3" fmla="*/ 0 w 54864"/>
              <a:gd name="connsiteY3" fmla="*/ 0 h 64008"/>
              <a:gd name="connsiteX0" fmla="*/ 0 w 590645"/>
              <a:gd name="connsiteY0" fmla="*/ 0 h 64008"/>
              <a:gd name="connsiteX1" fmla="*/ 590645 w 590645"/>
              <a:gd name="connsiteY1" fmla="*/ 0 h 64008"/>
              <a:gd name="connsiteX2" fmla="*/ 0 w 590645"/>
              <a:gd name="connsiteY2" fmla="*/ 64008 h 64008"/>
              <a:gd name="connsiteX3" fmla="*/ 0 w 590645"/>
              <a:gd name="connsiteY3" fmla="*/ 0 h 6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645" h="64008">
                <a:moveTo>
                  <a:pt x="0" y="0"/>
                </a:moveTo>
                <a:lnTo>
                  <a:pt x="590645" y="0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287518" y="54864"/>
            <a:ext cx="595408" cy="64008"/>
          </a:xfrm>
          <a:custGeom>
            <a:avLst/>
            <a:gdLst>
              <a:gd name="connsiteX0" fmla="*/ 0 w 54864"/>
              <a:gd name="connsiteY0" fmla="*/ 0 h 64008"/>
              <a:gd name="connsiteX1" fmla="*/ 54864 w 54864"/>
              <a:gd name="connsiteY1" fmla="*/ 0 h 64008"/>
              <a:gd name="connsiteX2" fmla="*/ 54864 w 54864"/>
              <a:gd name="connsiteY2" fmla="*/ 64008 h 64008"/>
              <a:gd name="connsiteX3" fmla="*/ 0 w 54864"/>
              <a:gd name="connsiteY3" fmla="*/ 64008 h 64008"/>
              <a:gd name="connsiteX4" fmla="*/ 0 w 54864"/>
              <a:gd name="connsiteY4" fmla="*/ 0 h 64008"/>
              <a:gd name="connsiteX0" fmla="*/ 0 w 54864"/>
              <a:gd name="connsiteY0" fmla="*/ 0 h 64008"/>
              <a:gd name="connsiteX1" fmla="*/ 54864 w 54864"/>
              <a:gd name="connsiteY1" fmla="*/ 0 h 64008"/>
              <a:gd name="connsiteX2" fmla="*/ 0 w 54864"/>
              <a:gd name="connsiteY2" fmla="*/ 64008 h 64008"/>
              <a:gd name="connsiteX3" fmla="*/ 0 w 54864"/>
              <a:gd name="connsiteY3" fmla="*/ 0 h 64008"/>
              <a:gd name="connsiteX0" fmla="*/ 0 w 595408"/>
              <a:gd name="connsiteY0" fmla="*/ 0 h 64008"/>
              <a:gd name="connsiteX1" fmla="*/ 595408 w 595408"/>
              <a:gd name="connsiteY1" fmla="*/ 0 h 64008"/>
              <a:gd name="connsiteX2" fmla="*/ 0 w 595408"/>
              <a:gd name="connsiteY2" fmla="*/ 64008 h 64008"/>
              <a:gd name="connsiteX3" fmla="*/ 0 w 595408"/>
              <a:gd name="connsiteY3" fmla="*/ 0 h 6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408" h="64008">
                <a:moveTo>
                  <a:pt x="0" y="0"/>
                </a:moveTo>
                <a:lnTo>
                  <a:pt x="595408" y="0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875020" y="52482"/>
            <a:ext cx="595406" cy="66390"/>
          </a:xfrm>
          <a:custGeom>
            <a:avLst/>
            <a:gdLst>
              <a:gd name="connsiteX0" fmla="*/ 0 w 54864"/>
              <a:gd name="connsiteY0" fmla="*/ 0 h 64008"/>
              <a:gd name="connsiteX1" fmla="*/ 54864 w 54864"/>
              <a:gd name="connsiteY1" fmla="*/ 0 h 64008"/>
              <a:gd name="connsiteX2" fmla="*/ 54864 w 54864"/>
              <a:gd name="connsiteY2" fmla="*/ 64008 h 64008"/>
              <a:gd name="connsiteX3" fmla="*/ 0 w 54864"/>
              <a:gd name="connsiteY3" fmla="*/ 64008 h 64008"/>
              <a:gd name="connsiteX4" fmla="*/ 0 w 54864"/>
              <a:gd name="connsiteY4" fmla="*/ 0 h 64008"/>
              <a:gd name="connsiteX0" fmla="*/ 0 w 54864"/>
              <a:gd name="connsiteY0" fmla="*/ 0 h 64008"/>
              <a:gd name="connsiteX1" fmla="*/ 54864 w 54864"/>
              <a:gd name="connsiteY1" fmla="*/ 0 h 64008"/>
              <a:gd name="connsiteX2" fmla="*/ 0 w 54864"/>
              <a:gd name="connsiteY2" fmla="*/ 64008 h 64008"/>
              <a:gd name="connsiteX3" fmla="*/ 0 w 54864"/>
              <a:gd name="connsiteY3" fmla="*/ 0 h 64008"/>
              <a:gd name="connsiteX0" fmla="*/ 0 w 593026"/>
              <a:gd name="connsiteY0" fmla="*/ 0 h 64008"/>
              <a:gd name="connsiteX1" fmla="*/ 593026 w 593026"/>
              <a:gd name="connsiteY1" fmla="*/ 2381 h 64008"/>
              <a:gd name="connsiteX2" fmla="*/ 0 w 593026"/>
              <a:gd name="connsiteY2" fmla="*/ 64008 h 64008"/>
              <a:gd name="connsiteX3" fmla="*/ 0 w 593026"/>
              <a:gd name="connsiteY3" fmla="*/ 0 h 64008"/>
              <a:gd name="connsiteX0" fmla="*/ 0 w 583501"/>
              <a:gd name="connsiteY0" fmla="*/ 0 h 64008"/>
              <a:gd name="connsiteX1" fmla="*/ 583501 w 583501"/>
              <a:gd name="connsiteY1" fmla="*/ 11906 h 64008"/>
              <a:gd name="connsiteX2" fmla="*/ 0 w 583501"/>
              <a:gd name="connsiteY2" fmla="*/ 64008 h 64008"/>
              <a:gd name="connsiteX3" fmla="*/ 0 w 583501"/>
              <a:gd name="connsiteY3" fmla="*/ 0 h 64008"/>
              <a:gd name="connsiteX0" fmla="*/ 0 w 607313"/>
              <a:gd name="connsiteY0" fmla="*/ 0 h 64008"/>
              <a:gd name="connsiteX1" fmla="*/ 607313 w 607313"/>
              <a:gd name="connsiteY1" fmla="*/ 2381 h 64008"/>
              <a:gd name="connsiteX2" fmla="*/ 0 w 607313"/>
              <a:gd name="connsiteY2" fmla="*/ 64008 h 64008"/>
              <a:gd name="connsiteX3" fmla="*/ 0 w 607313"/>
              <a:gd name="connsiteY3" fmla="*/ 0 h 64008"/>
              <a:gd name="connsiteX0" fmla="*/ 0 w 578738"/>
              <a:gd name="connsiteY0" fmla="*/ 0 h 64008"/>
              <a:gd name="connsiteX1" fmla="*/ 578738 w 578738"/>
              <a:gd name="connsiteY1" fmla="*/ 16668 h 64008"/>
              <a:gd name="connsiteX2" fmla="*/ 0 w 578738"/>
              <a:gd name="connsiteY2" fmla="*/ 64008 h 64008"/>
              <a:gd name="connsiteX3" fmla="*/ 0 w 578738"/>
              <a:gd name="connsiteY3" fmla="*/ 0 h 64008"/>
              <a:gd name="connsiteX0" fmla="*/ 0 w 588263"/>
              <a:gd name="connsiteY0" fmla="*/ 0 h 64008"/>
              <a:gd name="connsiteX1" fmla="*/ 588263 w 588263"/>
              <a:gd name="connsiteY1" fmla="*/ 7143 h 64008"/>
              <a:gd name="connsiteX2" fmla="*/ 0 w 588263"/>
              <a:gd name="connsiteY2" fmla="*/ 64008 h 64008"/>
              <a:gd name="connsiteX3" fmla="*/ 0 w 588263"/>
              <a:gd name="connsiteY3" fmla="*/ 0 h 64008"/>
              <a:gd name="connsiteX0" fmla="*/ 0 w 595406"/>
              <a:gd name="connsiteY0" fmla="*/ 2382 h 66390"/>
              <a:gd name="connsiteX1" fmla="*/ 595406 w 595406"/>
              <a:gd name="connsiteY1" fmla="*/ 0 h 66390"/>
              <a:gd name="connsiteX2" fmla="*/ 0 w 595406"/>
              <a:gd name="connsiteY2" fmla="*/ 66390 h 66390"/>
              <a:gd name="connsiteX3" fmla="*/ 0 w 595406"/>
              <a:gd name="connsiteY3" fmla="*/ 2382 h 6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5406" h="66390">
                <a:moveTo>
                  <a:pt x="0" y="2382"/>
                </a:moveTo>
                <a:lnTo>
                  <a:pt x="595406" y="0"/>
                </a:lnTo>
                <a:lnTo>
                  <a:pt x="0" y="66390"/>
                </a:lnTo>
                <a:lnTo>
                  <a:pt x="0" y="238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462522" y="54864"/>
            <a:ext cx="590645" cy="64008"/>
          </a:xfrm>
          <a:custGeom>
            <a:avLst/>
            <a:gdLst>
              <a:gd name="connsiteX0" fmla="*/ 0 w 54864"/>
              <a:gd name="connsiteY0" fmla="*/ 0 h 64008"/>
              <a:gd name="connsiteX1" fmla="*/ 54864 w 54864"/>
              <a:gd name="connsiteY1" fmla="*/ 0 h 64008"/>
              <a:gd name="connsiteX2" fmla="*/ 54864 w 54864"/>
              <a:gd name="connsiteY2" fmla="*/ 64008 h 64008"/>
              <a:gd name="connsiteX3" fmla="*/ 0 w 54864"/>
              <a:gd name="connsiteY3" fmla="*/ 64008 h 64008"/>
              <a:gd name="connsiteX4" fmla="*/ 0 w 54864"/>
              <a:gd name="connsiteY4" fmla="*/ 0 h 64008"/>
              <a:gd name="connsiteX0" fmla="*/ 0 w 54864"/>
              <a:gd name="connsiteY0" fmla="*/ 0 h 64008"/>
              <a:gd name="connsiteX1" fmla="*/ 54864 w 54864"/>
              <a:gd name="connsiteY1" fmla="*/ 0 h 64008"/>
              <a:gd name="connsiteX2" fmla="*/ 0 w 54864"/>
              <a:gd name="connsiteY2" fmla="*/ 64008 h 64008"/>
              <a:gd name="connsiteX3" fmla="*/ 0 w 54864"/>
              <a:gd name="connsiteY3" fmla="*/ 0 h 64008"/>
              <a:gd name="connsiteX0" fmla="*/ 0 w 590645"/>
              <a:gd name="connsiteY0" fmla="*/ 0 h 64008"/>
              <a:gd name="connsiteX1" fmla="*/ 590645 w 590645"/>
              <a:gd name="connsiteY1" fmla="*/ 0 h 64008"/>
              <a:gd name="connsiteX2" fmla="*/ 0 w 590645"/>
              <a:gd name="connsiteY2" fmla="*/ 64008 h 64008"/>
              <a:gd name="connsiteX3" fmla="*/ 0 w 590645"/>
              <a:gd name="connsiteY3" fmla="*/ 0 h 6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645" h="64008">
                <a:moveTo>
                  <a:pt x="0" y="0"/>
                </a:moveTo>
                <a:lnTo>
                  <a:pt x="590645" y="0"/>
                </a:lnTo>
                <a:lnTo>
                  <a:pt x="0" y="64008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1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76</Words>
  <Application>Microsoft Office PowerPoint</Application>
  <PresentationFormat>On-screen Show (4:3)</PresentationFormat>
  <Paragraphs>6</Paragraphs>
  <Slides>3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Ackmann Family</dc:creator>
  <cp:lastModifiedBy>Ackmann Family</cp:lastModifiedBy>
  <cp:revision>33</cp:revision>
  <dcterms:created xsi:type="dcterms:W3CDTF">2021-04-18T00:05:25Z</dcterms:created>
  <dcterms:modified xsi:type="dcterms:W3CDTF">2021-08-20T16:36:03Z</dcterms:modified>
</cp:coreProperties>
</file>