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068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18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2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888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8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281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104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38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0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3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1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6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745B1-B12C-469A-8FA2-508C516719DC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41D0B-B78E-4347-9E27-DA245F8D51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311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0143" y="1297829"/>
            <a:ext cx="91440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09599" y="1339738"/>
            <a:ext cx="128016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21240000">
            <a:off x="6058632" y="1337179"/>
            <a:ext cx="128016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21240000">
            <a:off x="5995023" y="1274422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-720000">
            <a:off x="6419891" y="1270696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81583" y="1332690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21240000">
            <a:off x="2694275" y="130356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20880000">
            <a:off x="3119143" y="129984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280835" y="136183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360000" flipH="1">
            <a:off x="1556498" y="130356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720000" flipH="1">
            <a:off x="1131630" y="129984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flipH="1">
            <a:off x="1969938" y="136183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6600418" y="279852"/>
            <a:ext cx="2313432" cy="5394452"/>
            <a:chOff x="6600419" y="279852"/>
            <a:chExt cx="2252261" cy="5394452"/>
          </a:xfrm>
        </p:grpSpPr>
        <p:sp>
          <p:nvSpPr>
            <p:cNvPr id="5" name="TextBox 4"/>
            <p:cNvSpPr txBox="1"/>
            <p:nvPr/>
          </p:nvSpPr>
          <p:spPr>
            <a:xfrm>
              <a:off x="6603527" y="279852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12”, 12’ timber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37127" y="2261052"/>
              <a:ext cx="82296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6582" y="2261052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8</a:t>
              </a:r>
              <a:r>
                <a:rPr lang="en-US" dirty="0" smtClean="0"/>
                <a:t>”, 12’ timber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34019" y="4165544"/>
              <a:ext cx="64008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00419" y="4165544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6”, 12’ timber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24664" y="279852"/>
              <a:ext cx="128016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96686" y="464518"/>
            <a:ext cx="3399114" cy="373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6° and 12° pillar angles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 rot="3360000">
            <a:off x="1968057" y="896696"/>
            <a:ext cx="128016" cy="2286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3600000">
            <a:off x="1999732" y="2209780"/>
            <a:ext cx="128016" cy="26243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90143" y="1204674"/>
            <a:ext cx="932688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252728" y="1233821"/>
            <a:ext cx="1865376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490143" y="4227314"/>
            <a:ext cx="1536192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649224" y="4227314"/>
            <a:ext cx="3072384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950976" y="2734056"/>
            <a:ext cx="2468880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7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 rot="21240000">
            <a:off x="2694275" y="130356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0880000">
            <a:off x="3119143" y="129984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0835" y="136183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 rot="360000" flipH="1">
            <a:off x="1556498" y="130356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720000" flipH="1">
            <a:off x="1131630" y="129984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flipH="1">
            <a:off x="1969938" y="136183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252728" y="1233821"/>
            <a:ext cx="1865376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49224" y="4227314"/>
            <a:ext cx="3072384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50976" y="2734056"/>
            <a:ext cx="2468880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 rot="3360000">
            <a:off x="1968057" y="896696"/>
            <a:ext cx="128016" cy="2286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3600000">
            <a:off x="1999732" y="2209780"/>
            <a:ext cx="128016" cy="26243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5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490143" y="1297829"/>
            <a:ext cx="91440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709599" y="1339738"/>
            <a:ext cx="128016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 rot="21240000">
            <a:off x="6058632" y="1337179"/>
            <a:ext cx="128016" cy="150876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C000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 rot="21300000">
            <a:off x="5995023" y="1274422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21060000">
            <a:off x="6419891" y="1270696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5581583" y="1332690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4" name="Group 73"/>
          <p:cNvGrpSpPr/>
          <p:nvPr/>
        </p:nvGrpSpPr>
        <p:grpSpPr>
          <a:xfrm>
            <a:off x="6600419" y="279852"/>
            <a:ext cx="2252261" cy="5394452"/>
            <a:chOff x="6600419" y="279852"/>
            <a:chExt cx="2252261" cy="5394452"/>
          </a:xfrm>
        </p:grpSpPr>
        <p:sp>
          <p:nvSpPr>
            <p:cNvPr id="5" name="TextBox 4"/>
            <p:cNvSpPr txBox="1"/>
            <p:nvPr/>
          </p:nvSpPr>
          <p:spPr>
            <a:xfrm>
              <a:off x="6603527" y="279852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12”, 12’ timber</a:t>
              </a:r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8737127" y="2261052"/>
              <a:ext cx="82296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36582" y="2261052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8</a:t>
              </a:r>
              <a:r>
                <a:rPr lang="en-US" dirty="0" smtClean="0"/>
                <a:t>”, 12’ timber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734019" y="4165544"/>
              <a:ext cx="64008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600419" y="4165544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6”, 12’ timber</a:t>
              </a:r>
              <a:endParaRPr lang="en-US" dirty="0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8724664" y="279852"/>
              <a:ext cx="128016" cy="150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096686" y="464518"/>
            <a:ext cx="3399114" cy="373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r>
              <a:rPr lang="en-US" dirty="0" smtClean="0"/>
              <a:t>° and 9° pillar angles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 rot="21300000">
            <a:off x="3532907" y="132419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21060000">
            <a:off x="3957775" y="132047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19467" y="138246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300000" flipH="1">
            <a:off x="2395174" y="132419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" flipH="1">
            <a:off x="1970306" y="132047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flipH="1">
            <a:off x="2808614" y="138246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1810512" y="2743200"/>
            <a:ext cx="2414016" cy="128016"/>
            <a:chOff x="1810512" y="2510050"/>
            <a:chExt cx="2414016" cy="128016"/>
          </a:xfrm>
        </p:grpSpPr>
        <p:sp>
          <p:nvSpPr>
            <p:cNvPr id="34" name="Rectangle 33"/>
            <p:cNvSpPr/>
            <p:nvPr/>
          </p:nvSpPr>
          <p:spPr>
            <a:xfrm rot="16200000" flipH="1">
              <a:off x="3557297" y="1970835"/>
              <a:ext cx="128016" cy="12064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 rot="16200000" flipH="1">
              <a:off x="2363724" y="1956838"/>
              <a:ext cx="128016" cy="1234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/>
          <p:cNvSpPr/>
          <p:nvPr/>
        </p:nvSpPr>
        <p:spPr>
          <a:xfrm>
            <a:off x="5490143" y="1265263"/>
            <a:ext cx="996696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048256" y="1265263"/>
            <a:ext cx="1993392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554480" y="4222192"/>
            <a:ext cx="2926080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5490143" y="4222192"/>
            <a:ext cx="1463040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3360000">
            <a:off x="2840946" y="881525"/>
            <a:ext cx="128016" cy="2286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 rot="3600000">
            <a:off x="2872621" y="2194609"/>
            <a:ext cx="128016" cy="26243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6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/>
          <p:cNvSpPr/>
          <p:nvPr/>
        </p:nvSpPr>
        <p:spPr>
          <a:xfrm rot="21300000">
            <a:off x="3532907" y="132419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21060000">
            <a:off x="3957775" y="132047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119467" y="138246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 rot="300000" flipH="1">
            <a:off x="2395174" y="132419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540000" flipH="1">
            <a:off x="1970306" y="132047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flipH="1">
            <a:off x="2808614" y="1382467"/>
            <a:ext cx="128016" cy="29008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1810512" y="2743200"/>
            <a:ext cx="2414016" cy="128016"/>
            <a:chOff x="1810512" y="2510050"/>
            <a:chExt cx="2414016" cy="128016"/>
          </a:xfrm>
        </p:grpSpPr>
        <p:sp>
          <p:nvSpPr>
            <p:cNvPr id="25" name="Rectangle 24"/>
            <p:cNvSpPr/>
            <p:nvPr/>
          </p:nvSpPr>
          <p:spPr>
            <a:xfrm rot="16200000" flipH="1">
              <a:off x="3557297" y="1970835"/>
              <a:ext cx="128016" cy="120644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 rot="16200000" flipH="1">
              <a:off x="2363724" y="1956838"/>
              <a:ext cx="128016" cy="123444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048256" y="1265263"/>
            <a:ext cx="1993392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54480" y="4222192"/>
            <a:ext cx="2926080" cy="1280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3360000">
            <a:off x="2840946" y="881525"/>
            <a:ext cx="128016" cy="2286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3600000">
            <a:off x="2872621" y="2194609"/>
            <a:ext cx="128016" cy="262432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17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627876" y="2026488"/>
            <a:ext cx="2624328" cy="1610264"/>
            <a:chOff x="1627876" y="2026488"/>
            <a:chExt cx="2624328" cy="1610264"/>
          </a:xfrm>
        </p:grpSpPr>
        <p:sp>
          <p:nvSpPr>
            <p:cNvPr id="2" name="Rectangle 1"/>
            <p:cNvSpPr/>
            <p:nvPr/>
          </p:nvSpPr>
          <p:spPr>
            <a:xfrm rot="3360000">
              <a:off x="2844357" y="947496"/>
              <a:ext cx="128016" cy="228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3600000">
              <a:off x="2876032" y="2260580"/>
              <a:ext cx="128016" cy="26243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780276" y="2178888"/>
            <a:ext cx="2624328" cy="1610264"/>
            <a:chOff x="1627876" y="2026488"/>
            <a:chExt cx="2624328" cy="1610264"/>
          </a:xfrm>
        </p:grpSpPr>
        <p:sp>
          <p:nvSpPr>
            <p:cNvPr id="21" name="Rectangle 20"/>
            <p:cNvSpPr/>
            <p:nvPr/>
          </p:nvSpPr>
          <p:spPr>
            <a:xfrm rot="3360000">
              <a:off x="2844357" y="947496"/>
              <a:ext cx="128016" cy="228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/>
          </p:nvSpPr>
          <p:spPr>
            <a:xfrm rot="3600000">
              <a:off x="2876032" y="2260580"/>
              <a:ext cx="128016" cy="26243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3201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2596303" y="826913"/>
            <a:ext cx="128016" cy="941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rot="21240000">
            <a:off x="2694275" y="130356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rot="20880000">
            <a:off x="3119143" y="129984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16200000" flipH="1">
            <a:off x="1654470" y="826913"/>
            <a:ext cx="128016" cy="9418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625771" y="4248574"/>
            <a:ext cx="3127248" cy="128016"/>
            <a:chOff x="625771" y="4248574"/>
            <a:chExt cx="3127248" cy="128016"/>
          </a:xfrm>
        </p:grpSpPr>
        <p:sp>
          <p:nvSpPr>
            <p:cNvPr id="5" name="Rectangle 4"/>
            <p:cNvSpPr/>
            <p:nvPr/>
          </p:nvSpPr>
          <p:spPr>
            <a:xfrm rot="5400000">
              <a:off x="2907199" y="3530770"/>
              <a:ext cx="128016" cy="1563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 flipH="1">
              <a:off x="1343575" y="3530770"/>
              <a:ext cx="128016" cy="15636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 rot="360000" flipH="1">
            <a:off x="1556498" y="1303569"/>
            <a:ext cx="128016" cy="30184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720000" flipH="1">
            <a:off x="1131630" y="1299843"/>
            <a:ext cx="128016" cy="30561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969938" y="1361837"/>
            <a:ext cx="438913" cy="2900886"/>
            <a:chOff x="1969938" y="1361837"/>
            <a:chExt cx="438913" cy="2900886"/>
          </a:xfrm>
        </p:grpSpPr>
        <p:sp>
          <p:nvSpPr>
            <p:cNvPr id="8" name="Rectangle 7"/>
            <p:cNvSpPr/>
            <p:nvPr/>
          </p:nvSpPr>
          <p:spPr>
            <a:xfrm>
              <a:off x="2280835" y="1361837"/>
              <a:ext cx="128016" cy="29008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 flipH="1">
              <a:off x="1969938" y="1361837"/>
              <a:ext cx="128016" cy="29008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1576" y="1975688"/>
            <a:ext cx="2624328" cy="1610264"/>
            <a:chOff x="1627876" y="2026488"/>
            <a:chExt cx="2624328" cy="1610264"/>
          </a:xfrm>
        </p:grpSpPr>
        <p:sp>
          <p:nvSpPr>
            <p:cNvPr id="15" name="Rectangle 14"/>
            <p:cNvSpPr/>
            <p:nvPr/>
          </p:nvSpPr>
          <p:spPr>
            <a:xfrm rot="3360000">
              <a:off x="2844357" y="947496"/>
              <a:ext cx="128016" cy="228600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3600000">
              <a:off x="2876032" y="2260580"/>
              <a:ext cx="128016" cy="262432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/>
          <p:cNvSpPr/>
          <p:nvPr/>
        </p:nvSpPr>
        <p:spPr>
          <a:xfrm rot="5400000" flipH="1">
            <a:off x="2125386" y="1534841"/>
            <a:ext cx="128016" cy="24231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5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44</Words>
  <Application>Microsoft Office PowerPoint</Application>
  <PresentationFormat>On-screen Show (4:3)</PresentationFormat>
  <Paragraphs>8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24</cp:revision>
  <dcterms:created xsi:type="dcterms:W3CDTF">2021-04-16T21:08:19Z</dcterms:created>
  <dcterms:modified xsi:type="dcterms:W3CDTF">2021-08-20T17:59:58Z</dcterms:modified>
</cp:coreProperties>
</file>