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9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4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5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8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40639-C634-4076-AD1A-2427495BE49D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2DB47-8735-44C5-9596-9A2E0D6B6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50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931920" cy="7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804672"/>
            <a:ext cx="3931920" cy="7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34440" y="0"/>
            <a:ext cx="73152" cy="206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51760" y="0"/>
            <a:ext cx="73152" cy="20665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993392"/>
            <a:ext cx="3931920" cy="73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4</cp:revision>
  <dcterms:created xsi:type="dcterms:W3CDTF">2021-06-28T18:39:00Z</dcterms:created>
  <dcterms:modified xsi:type="dcterms:W3CDTF">2021-06-29T12:23:24Z</dcterms:modified>
</cp:coreProperties>
</file>