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>
        <p:scale>
          <a:sx n="200" d="100"/>
          <a:sy n="200" d="100"/>
        </p:scale>
        <p:origin x="-72" y="26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1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8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8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0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8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3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1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6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745B1-B12C-469A-8FA2-508C516719DC}" type="datetimeFigureOut">
              <a:rPr lang="en-US" smtClean="0"/>
              <a:t>8/9/2021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1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0143" y="1297829"/>
            <a:ext cx="91440" cy="1508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09599" y="1339738"/>
            <a:ext cx="128016" cy="1508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21240000">
            <a:off x="6058632" y="1337179"/>
            <a:ext cx="128016" cy="1508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5897051" y="797766"/>
            <a:ext cx="128016" cy="941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6162989" y="3549348"/>
            <a:ext cx="128016" cy="1473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21240000">
            <a:off x="5995023" y="1274422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-720000">
            <a:off x="6419891" y="1270696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81583" y="1332690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5400000">
            <a:off x="2596303" y="826913"/>
            <a:ext cx="128016" cy="941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 rot="5400000">
            <a:off x="2862241" y="3578495"/>
            <a:ext cx="128016" cy="1473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21240000">
            <a:off x="2694275" y="130356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20880000">
            <a:off x="3119143" y="129984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280835" y="1361837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16200000" flipH="1">
            <a:off x="1654470" y="826913"/>
            <a:ext cx="128016" cy="941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16200000" flipH="1">
            <a:off x="1388532" y="3578495"/>
            <a:ext cx="128016" cy="1473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360000" flipH="1">
            <a:off x="1556498" y="130356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720000" flipH="1">
            <a:off x="1131630" y="129984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flipH="1">
            <a:off x="1969938" y="1361837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6600419" y="279852"/>
            <a:ext cx="2252261" cy="5394452"/>
            <a:chOff x="6600419" y="279852"/>
            <a:chExt cx="2252261" cy="5394452"/>
          </a:xfrm>
        </p:grpSpPr>
        <p:sp>
          <p:nvSpPr>
            <p:cNvPr id="5" name="TextBox 4"/>
            <p:cNvSpPr txBox="1"/>
            <p:nvPr/>
          </p:nvSpPr>
          <p:spPr>
            <a:xfrm>
              <a:off x="6603527" y="279852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12”, 12’ timber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37127" y="2261052"/>
              <a:ext cx="82296" cy="1508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6582" y="2261052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8</a:t>
              </a:r>
              <a:r>
                <a:rPr lang="en-US" dirty="0" smtClean="0"/>
                <a:t>”, 12’ timber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34019" y="4165544"/>
              <a:ext cx="64008" cy="1508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00419" y="4165544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6”, 12’ timber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24664" y="279852"/>
              <a:ext cx="128016" cy="1508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96686" y="464518"/>
            <a:ext cx="3399114" cy="373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6° and 12° pillar angles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751576" y="1975688"/>
            <a:ext cx="2624328" cy="1610264"/>
            <a:chOff x="1627876" y="2026488"/>
            <a:chExt cx="2624328" cy="1610264"/>
          </a:xfrm>
        </p:grpSpPr>
        <p:sp>
          <p:nvSpPr>
            <p:cNvPr id="40" name="Rectangle 39"/>
            <p:cNvSpPr/>
            <p:nvPr/>
          </p:nvSpPr>
          <p:spPr>
            <a:xfrm rot="3360000">
              <a:off x="2844357" y="947496"/>
              <a:ext cx="128016" cy="228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 rot="3600000">
              <a:off x="2876032" y="2260580"/>
              <a:ext cx="128016" cy="26243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627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0143" y="1297829"/>
            <a:ext cx="91440" cy="1508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09599" y="1339738"/>
            <a:ext cx="128016" cy="1508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21240000">
            <a:off x="6058632" y="1337179"/>
            <a:ext cx="128016" cy="1508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rot="5400000">
            <a:off x="5897051" y="797766"/>
            <a:ext cx="128016" cy="941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6162989" y="3549348"/>
            <a:ext cx="128016" cy="1473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21300000">
            <a:off x="5995023" y="1274422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21060000">
            <a:off x="6419891" y="1270696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81583" y="1332690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6600419" y="279852"/>
            <a:ext cx="2252261" cy="5394452"/>
            <a:chOff x="6600419" y="279852"/>
            <a:chExt cx="2252261" cy="5394452"/>
          </a:xfrm>
        </p:grpSpPr>
        <p:sp>
          <p:nvSpPr>
            <p:cNvPr id="5" name="TextBox 4"/>
            <p:cNvSpPr txBox="1"/>
            <p:nvPr/>
          </p:nvSpPr>
          <p:spPr>
            <a:xfrm>
              <a:off x="6603527" y="279852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12”, 12’ timber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37127" y="2261052"/>
              <a:ext cx="82296" cy="1508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6582" y="2261052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8</a:t>
              </a:r>
              <a:r>
                <a:rPr lang="en-US" dirty="0" smtClean="0"/>
                <a:t>”, 12’ timber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34019" y="4165544"/>
              <a:ext cx="64008" cy="1508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00419" y="4165544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6”, 12’ timber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24664" y="279852"/>
              <a:ext cx="128016" cy="1508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96686" y="464518"/>
            <a:ext cx="3399114" cy="373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° and 9° pillar angles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554362" y="1254451"/>
            <a:ext cx="2947373" cy="3145536"/>
            <a:chOff x="1554362" y="1254451"/>
            <a:chExt cx="2947373" cy="3145536"/>
          </a:xfrm>
        </p:grpSpPr>
        <p:sp>
          <p:nvSpPr>
            <p:cNvPr id="41" name="Rectangle 40"/>
            <p:cNvSpPr/>
            <p:nvPr/>
          </p:nvSpPr>
          <p:spPr>
            <a:xfrm rot="5400000">
              <a:off x="3434935" y="847543"/>
              <a:ext cx="128016" cy="9418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3700873" y="3599125"/>
              <a:ext cx="128016" cy="14737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 rot="21300000">
              <a:off x="3532907" y="1324199"/>
              <a:ext cx="128016" cy="30184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21060000">
              <a:off x="3957775" y="1320473"/>
              <a:ext cx="128016" cy="30561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19467" y="1382467"/>
              <a:ext cx="128016" cy="29008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 rot="16200000" flipH="1">
              <a:off x="2493146" y="847543"/>
              <a:ext cx="128016" cy="9418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 rot="16200000" flipH="1">
              <a:off x="2227208" y="3599125"/>
              <a:ext cx="128016" cy="14737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rot="300000" flipH="1">
              <a:off x="2395174" y="1324199"/>
              <a:ext cx="128016" cy="30184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 rot="540000" flipH="1">
              <a:off x="1970306" y="1320473"/>
              <a:ext cx="128016" cy="305611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 flipH="1">
              <a:off x="2808614" y="1382467"/>
              <a:ext cx="128016" cy="29008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476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 rot="5400000">
            <a:off x="3434935" y="847543"/>
            <a:ext cx="128016" cy="941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5400000">
            <a:off x="3700873" y="3599125"/>
            <a:ext cx="128016" cy="1473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 rot="21300000">
            <a:off x="3532907" y="132419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21060000">
            <a:off x="3957775" y="132047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119467" y="1382467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16200000" flipH="1">
            <a:off x="2493146" y="847543"/>
            <a:ext cx="128016" cy="941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16200000" flipH="1">
            <a:off x="2227208" y="3599125"/>
            <a:ext cx="128016" cy="1473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300000" flipH="1">
            <a:off x="2395174" y="132419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540000" flipH="1">
            <a:off x="1970306" y="132047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flipH="1">
            <a:off x="2808614" y="1382467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1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596303" y="826913"/>
            <a:ext cx="128016" cy="941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5400000">
            <a:off x="2862241" y="3578495"/>
            <a:ext cx="128016" cy="1473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1240000">
            <a:off x="2694275" y="130356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0880000">
            <a:off x="3119143" y="129984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0835" y="1361837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 flipH="1">
            <a:off x="1654470" y="826913"/>
            <a:ext cx="128016" cy="941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16200000" flipH="1">
            <a:off x="1388532" y="3578495"/>
            <a:ext cx="128016" cy="14737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360000" flipH="1">
            <a:off x="1556498" y="130356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720000" flipH="1">
            <a:off x="1131630" y="129984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1969938" y="1361837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5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27876" y="2026488"/>
            <a:ext cx="2624328" cy="1610264"/>
            <a:chOff x="1627876" y="2026488"/>
            <a:chExt cx="2624328" cy="1610264"/>
          </a:xfrm>
        </p:grpSpPr>
        <p:sp>
          <p:nvSpPr>
            <p:cNvPr id="2" name="Rectangle 1"/>
            <p:cNvSpPr/>
            <p:nvPr/>
          </p:nvSpPr>
          <p:spPr>
            <a:xfrm rot="3360000">
              <a:off x="2844357" y="947496"/>
              <a:ext cx="128016" cy="228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3600000">
              <a:off x="2876032" y="2260580"/>
              <a:ext cx="128016" cy="26243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80276" y="2178888"/>
            <a:ext cx="2624328" cy="1610264"/>
            <a:chOff x="1627876" y="2026488"/>
            <a:chExt cx="2624328" cy="1610264"/>
          </a:xfrm>
        </p:grpSpPr>
        <p:sp>
          <p:nvSpPr>
            <p:cNvPr id="21" name="Rectangle 20"/>
            <p:cNvSpPr/>
            <p:nvPr/>
          </p:nvSpPr>
          <p:spPr>
            <a:xfrm rot="3360000">
              <a:off x="2844357" y="947496"/>
              <a:ext cx="128016" cy="228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3600000">
              <a:off x="2876032" y="2260580"/>
              <a:ext cx="128016" cy="26243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320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596303" y="826913"/>
            <a:ext cx="128016" cy="941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1240000">
            <a:off x="2694275" y="130356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0880000">
            <a:off x="3119143" y="129984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 flipH="1">
            <a:off x="1654470" y="826913"/>
            <a:ext cx="128016" cy="941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25771" y="4248574"/>
            <a:ext cx="3127248" cy="128016"/>
            <a:chOff x="625771" y="4248574"/>
            <a:chExt cx="3127248" cy="128016"/>
          </a:xfrm>
        </p:grpSpPr>
        <p:sp>
          <p:nvSpPr>
            <p:cNvPr id="5" name="Rectangle 4"/>
            <p:cNvSpPr/>
            <p:nvPr/>
          </p:nvSpPr>
          <p:spPr>
            <a:xfrm rot="5400000">
              <a:off x="2907199" y="3530770"/>
              <a:ext cx="128016" cy="15636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 flipH="1">
              <a:off x="1343575" y="3530770"/>
              <a:ext cx="128016" cy="15636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 rot="360000" flipH="1">
            <a:off x="1556498" y="130356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720000" flipH="1">
            <a:off x="1131630" y="129984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969938" y="1361837"/>
            <a:ext cx="438913" cy="2900886"/>
            <a:chOff x="1969938" y="1361837"/>
            <a:chExt cx="438913" cy="2900886"/>
          </a:xfrm>
        </p:grpSpPr>
        <p:sp>
          <p:nvSpPr>
            <p:cNvPr id="8" name="Rectangle 7"/>
            <p:cNvSpPr/>
            <p:nvPr/>
          </p:nvSpPr>
          <p:spPr>
            <a:xfrm>
              <a:off x="2280835" y="1361837"/>
              <a:ext cx="128016" cy="29008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1969938" y="1361837"/>
              <a:ext cx="128016" cy="29008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1576" y="1975688"/>
            <a:ext cx="2624328" cy="1610264"/>
            <a:chOff x="1627876" y="2026488"/>
            <a:chExt cx="2624328" cy="1610264"/>
          </a:xfrm>
        </p:grpSpPr>
        <p:sp>
          <p:nvSpPr>
            <p:cNvPr id="15" name="Rectangle 14"/>
            <p:cNvSpPr/>
            <p:nvPr/>
          </p:nvSpPr>
          <p:spPr>
            <a:xfrm rot="3360000">
              <a:off x="2844357" y="947496"/>
              <a:ext cx="128016" cy="228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3600000">
              <a:off x="2876032" y="2260580"/>
              <a:ext cx="128016" cy="26243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 rot="5400000" flipH="1">
            <a:off x="2125386" y="1534841"/>
            <a:ext cx="128016" cy="2423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3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44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Ackmann Family</dc:creator>
  <cp:lastModifiedBy>Ackmann Family</cp:lastModifiedBy>
  <cp:revision>14</cp:revision>
  <dcterms:created xsi:type="dcterms:W3CDTF">2021-04-16T21:08:19Z</dcterms:created>
  <dcterms:modified xsi:type="dcterms:W3CDTF">2021-08-09T21:06:17Z</dcterms:modified>
</cp:coreProperties>
</file>