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E2110-44F5-4F33-9991-90175341F19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5209B-88B0-4E80-81A3-EC0931F4A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0.55 width, 0.12 gap, 0.67 offset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C3CAD-F60A-4C3D-8C94-712F8311D3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</a:t>
            </a:r>
            <a:r>
              <a:rPr lang="en-US" dirty="0" smtClean="0"/>
              <a:t> slope is </a:t>
            </a:r>
            <a:r>
              <a:rPr lang="en-US" dirty="0" smtClean="0"/>
              <a:t>3:4 (aka: 9”12), </a:t>
            </a:r>
            <a:r>
              <a:rPr lang="en-US" dirty="0" smtClean="0"/>
              <a:t>or 36.9°.</a:t>
            </a:r>
            <a:r>
              <a:rPr lang="en-US" baseline="0" dirty="0" smtClean="0"/>
              <a:t>  Width of truss is 16’.  </a:t>
            </a:r>
            <a:r>
              <a:rPr lang="en-US" dirty="0" smtClean="0"/>
              <a:t>Made of 8” timbers, equivalent to</a:t>
            </a:r>
            <a:r>
              <a:rPr lang="en-US" baseline="0" dirty="0" smtClean="0"/>
              <a:t> 0.09” in HO or 2.29mm.   Exposed Horizontal Beam Length = 2.13 (54.10mm)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63710-6220-4C5F-9283-5166EBD55D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supports are 11’ 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63710-6220-4C5F-9283-5166EBD55D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unmerged base for the pavilion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63710-6220-4C5F-9283-5166EBD55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merged base for the pavilion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63710-6220-4C5F-9283-5166EBD55D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1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7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481E-CA4E-475B-B092-5CE084B38AC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3504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66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532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298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064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3830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4596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5362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6128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6894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7567" y="482070"/>
            <a:ext cx="2587535" cy="950596"/>
            <a:chOff x="709334" y="457200"/>
            <a:chExt cx="2587535" cy="950596"/>
          </a:xfrm>
        </p:grpSpPr>
        <p:grpSp>
          <p:nvGrpSpPr>
            <p:cNvPr id="75" name="Group 74"/>
            <p:cNvGrpSpPr/>
            <p:nvPr/>
          </p:nvGrpSpPr>
          <p:grpSpPr>
            <a:xfrm>
              <a:off x="709334" y="457200"/>
              <a:ext cx="2587535" cy="766599"/>
              <a:chOff x="3100995" y="1789176"/>
              <a:chExt cx="2587535" cy="766599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420926" y="2438400"/>
                <a:ext cx="1947672" cy="822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5400000">
                <a:off x="4029002" y="2113788"/>
                <a:ext cx="731520" cy="822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100995" y="2121472"/>
                <a:ext cx="2587535" cy="92132"/>
                <a:chOff x="3100995" y="2121472"/>
                <a:chExt cx="2587535" cy="92132"/>
              </a:xfrm>
            </p:grpSpPr>
            <p:sp>
              <p:nvSpPr>
                <p:cNvPr id="89" name="Rectangle 88"/>
                <p:cNvSpPr/>
                <p:nvPr/>
              </p:nvSpPr>
              <p:spPr>
                <a:xfrm rot="2160000">
                  <a:off x="4225490" y="2121472"/>
                  <a:ext cx="1463040" cy="8229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 rot="19380000">
                  <a:off x="3100995" y="2131308"/>
                  <a:ext cx="1463040" cy="82296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73744" y="1947126"/>
                <a:ext cx="442037" cy="608649"/>
                <a:chOff x="4182672" y="1947126"/>
                <a:chExt cx="442037" cy="608649"/>
              </a:xfrm>
            </p:grpSpPr>
            <p:sp>
              <p:nvSpPr>
                <p:cNvPr id="85" name="Rectangle 84"/>
                <p:cNvSpPr/>
                <p:nvPr/>
              </p:nvSpPr>
              <p:spPr>
                <a:xfrm rot="3180000" flipV="1">
                  <a:off x="3926640" y="2217447"/>
                  <a:ext cx="594360" cy="82296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 rot="18420000" flipH="1" flipV="1">
                  <a:off x="4286381" y="2203158"/>
                  <a:ext cx="594360" cy="82296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9" name="Rectangle 1"/>
            <p:cNvSpPr/>
            <p:nvPr/>
          </p:nvSpPr>
          <p:spPr>
            <a:xfrm>
              <a:off x="1133310" y="1188721"/>
              <a:ext cx="223837" cy="219075"/>
            </a:xfrm>
            <a:custGeom>
              <a:avLst/>
              <a:gdLst>
                <a:gd name="connsiteX0" fmla="*/ 0 w 54369"/>
                <a:gd name="connsiteY0" fmla="*/ 0 h 228600"/>
                <a:gd name="connsiteX1" fmla="*/ 54369 w 54369"/>
                <a:gd name="connsiteY1" fmla="*/ 0 h 228600"/>
                <a:gd name="connsiteX2" fmla="*/ 54369 w 54369"/>
                <a:gd name="connsiteY2" fmla="*/ 228600 h 228600"/>
                <a:gd name="connsiteX3" fmla="*/ 0 w 54369"/>
                <a:gd name="connsiteY3" fmla="*/ 228600 h 228600"/>
                <a:gd name="connsiteX4" fmla="*/ 0 w 54369"/>
                <a:gd name="connsiteY4" fmla="*/ 0 h 228600"/>
                <a:gd name="connsiteX0" fmla="*/ 0 w 154382"/>
                <a:gd name="connsiteY0" fmla="*/ 0 h 228600"/>
                <a:gd name="connsiteX1" fmla="*/ 154382 w 154382"/>
                <a:gd name="connsiteY1" fmla="*/ 2381 h 228600"/>
                <a:gd name="connsiteX2" fmla="*/ 54369 w 154382"/>
                <a:gd name="connsiteY2" fmla="*/ 228600 h 228600"/>
                <a:gd name="connsiteX3" fmla="*/ 0 w 154382"/>
                <a:gd name="connsiteY3" fmla="*/ 228600 h 228600"/>
                <a:gd name="connsiteX4" fmla="*/ 0 w 154382"/>
                <a:gd name="connsiteY4" fmla="*/ 0 h 228600"/>
                <a:gd name="connsiteX0" fmla="*/ 66675 w 221057"/>
                <a:gd name="connsiteY0" fmla="*/ 0 h 228600"/>
                <a:gd name="connsiteX1" fmla="*/ 221057 w 221057"/>
                <a:gd name="connsiteY1" fmla="*/ 2381 h 228600"/>
                <a:gd name="connsiteX2" fmla="*/ 121044 w 221057"/>
                <a:gd name="connsiteY2" fmla="*/ 228600 h 228600"/>
                <a:gd name="connsiteX3" fmla="*/ 0 w 221057"/>
                <a:gd name="connsiteY3" fmla="*/ 135731 h 228600"/>
                <a:gd name="connsiteX4" fmla="*/ 66675 w 221057"/>
                <a:gd name="connsiteY4" fmla="*/ 0 h 228600"/>
                <a:gd name="connsiteX0" fmla="*/ 12858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28587 w 221057"/>
                <a:gd name="connsiteY4" fmla="*/ 2381 h 226219"/>
                <a:gd name="connsiteX0" fmla="*/ 14763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47637 w 221057"/>
                <a:gd name="connsiteY4" fmla="*/ 2381 h 226219"/>
                <a:gd name="connsiteX0" fmla="*/ 130968 w 221057"/>
                <a:gd name="connsiteY0" fmla="*/ 0 h 230981"/>
                <a:gd name="connsiteX1" fmla="*/ 221057 w 221057"/>
                <a:gd name="connsiteY1" fmla="*/ 4762 h 230981"/>
                <a:gd name="connsiteX2" fmla="*/ 121044 w 221057"/>
                <a:gd name="connsiteY2" fmla="*/ 230981 h 230981"/>
                <a:gd name="connsiteX3" fmla="*/ 0 w 221057"/>
                <a:gd name="connsiteY3" fmla="*/ 138112 h 230981"/>
                <a:gd name="connsiteX4" fmla="*/ 130968 w 221057"/>
                <a:gd name="connsiteY4" fmla="*/ 0 h 230981"/>
                <a:gd name="connsiteX0" fmla="*/ 131367 w 221456"/>
                <a:gd name="connsiteY0" fmla="*/ 0 h 221456"/>
                <a:gd name="connsiteX1" fmla="*/ 221456 w 221456"/>
                <a:gd name="connsiteY1" fmla="*/ 4762 h 221456"/>
                <a:gd name="connsiteX2" fmla="*/ 0 w 221456"/>
                <a:gd name="connsiteY2" fmla="*/ 221456 h 221456"/>
                <a:gd name="connsiteX3" fmla="*/ 399 w 221456"/>
                <a:gd name="connsiteY3" fmla="*/ 138112 h 221456"/>
                <a:gd name="connsiteX4" fmla="*/ 131367 w 221456"/>
                <a:gd name="connsiteY4" fmla="*/ 0 h 221456"/>
                <a:gd name="connsiteX0" fmla="*/ 131367 w 192881"/>
                <a:gd name="connsiteY0" fmla="*/ 0 h 221456"/>
                <a:gd name="connsiteX1" fmla="*/ 192881 w 192881"/>
                <a:gd name="connsiteY1" fmla="*/ 0 h 221456"/>
                <a:gd name="connsiteX2" fmla="*/ 0 w 192881"/>
                <a:gd name="connsiteY2" fmla="*/ 221456 h 221456"/>
                <a:gd name="connsiteX3" fmla="*/ 399 w 192881"/>
                <a:gd name="connsiteY3" fmla="*/ 138112 h 221456"/>
                <a:gd name="connsiteX4" fmla="*/ 131367 w 192881"/>
                <a:gd name="connsiteY4" fmla="*/ 0 h 221456"/>
                <a:gd name="connsiteX0" fmla="*/ 131367 w 223837"/>
                <a:gd name="connsiteY0" fmla="*/ 0 h 221456"/>
                <a:gd name="connsiteX1" fmla="*/ 223837 w 223837"/>
                <a:gd name="connsiteY1" fmla="*/ 2381 h 221456"/>
                <a:gd name="connsiteX2" fmla="*/ 0 w 223837"/>
                <a:gd name="connsiteY2" fmla="*/ 221456 h 221456"/>
                <a:gd name="connsiteX3" fmla="*/ 399 w 223837"/>
                <a:gd name="connsiteY3" fmla="*/ 138112 h 221456"/>
                <a:gd name="connsiteX4" fmla="*/ 131367 w 223837"/>
                <a:gd name="connsiteY4" fmla="*/ 0 h 221456"/>
                <a:gd name="connsiteX0" fmla="*/ 133748 w 223837"/>
                <a:gd name="connsiteY0" fmla="*/ 4763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4763 h 219075"/>
                <a:gd name="connsiteX0" fmla="*/ 133748 w 223837"/>
                <a:gd name="connsiteY0" fmla="*/ 0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7" h="219075">
                  <a:moveTo>
                    <a:pt x="133748" y="0"/>
                  </a:moveTo>
                  <a:lnTo>
                    <a:pt x="223837" y="0"/>
                  </a:lnTo>
                  <a:lnTo>
                    <a:pt x="0" y="219075"/>
                  </a:lnTo>
                  <a:lnTo>
                    <a:pt x="399" y="135731"/>
                  </a:lnTo>
                  <a:lnTo>
                    <a:pt x="13374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1"/>
            <p:cNvSpPr/>
            <p:nvPr/>
          </p:nvSpPr>
          <p:spPr>
            <a:xfrm flipH="1">
              <a:off x="2670048" y="1188721"/>
              <a:ext cx="223837" cy="219075"/>
            </a:xfrm>
            <a:custGeom>
              <a:avLst/>
              <a:gdLst>
                <a:gd name="connsiteX0" fmla="*/ 0 w 54369"/>
                <a:gd name="connsiteY0" fmla="*/ 0 h 228600"/>
                <a:gd name="connsiteX1" fmla="*/ 54369 w 54369"/>
                <a:gd name="connsiteY1" fmla="*/ 0 h 228600"/>
                <a:gd name="connsiteX2" fmla="*/ 54369 w 54369"/>
                <a:gd name="connsiteY2" fmla="*/ 228600 h 228600"/>
                <a:gd name="connsiteX3" fmla="*/ 0 w 54369"/>
                <a:gd name="connsiteY3" fmla="*/ 228600 h 228600"/>
                <a:gd name="connsiteX4" fmla="*/ 0 w 54369"/>
                <a:gd name="connsiteY4" fmla="*/ 0 h 228600"/>
                <a:gd name="connsiteX0" fmla="*/ 0 w 154382"/>
                <a:gd name="connsiteY0" fmla="*/ 0 h 228600"/>
                <a:gd name="connsiteX1" fmla="*/ 154382 w 154382"/>
                <a:gd name="connsiteY1" fmla="*/ 2381 h 228600"/>
                <a:gd name="connsiteX2" fmla="*/ 54369 w 154382"/>
                <a:gd name="connsiteY2" fmla="*/ 228600 h 228600"/>
                <a:gd name="connsiteX3" fmla="*/ 0 w 154382"/>
                <a:gd name="connsiteY3" fmla="*/ 228600 h 228600"/>
                <a:gd name="connsiteX4" fmla="*/ 0 w 154382"/>
                <a:gd name="connsiteY4" fmla="*/ 0 h 228600"/>
                <a:gd name="connsiteX0" fmla="*/ 66675 w 221057"/>
                <a:gd name="connsiteY0" fmla="*/ 0 h 228600"/>
                <a:gd name="connsiteX1" fmla="*/ 221057 w 221057"/>
                <a:gd name="connsiteY1" fmla="*/ 2381 h 228600"/>
                <a:gd name="connsiteX2" fmla="*/ 121044 w 221057"/>
                <a:gd name="connsiteY2" fmla="*/ 228600 h 228600"/>
                <a:gd name="connsiteX3" fmla="*/ 0 w 221057"/>
                <a:gd name="connsiteY3" fmla="*/ 135731 h 228600"/>
                <a:gd name="connsiteX4" fmla="*/ 66675 w 221057"/>
                <a:gd name="connsiteY4" fmla="*/ 0 h 228600"/>
                <a:gd name="connsiteX0" fmla="*/ 12858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28587 w 221057"/>
                <a:gd name="connsiteY4" fmla="*/ 2381 h 226219"/>
                <a:gd name="connsiteX0" fmla="*/ 14763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47637 w 221057"/>
                <a:gd name="connsiteY4" fmla="*/ 2381 h 226219"/>
                <a:gd name="connsiteX0" fmla="*/ 130968 w 221057"/>
                <a:gd name="connsiteY0" fmla="*/ 0 h 230981"/>
                <a:gd name="connsiteX1" fmla="*/ 221057 w 221057"/>
                <a:gd name="connsiteY1" fmla="*/ 4762 h 230981"/>
                <a:gd name="connsiteX2" fmla="*/ 121044 w 221057"/>
                <a:gd name="connsiteY2" fmla="*/ 230981 h 230981"/>
                <a:gd name="connsiteX3" fmla="*/ 0 w 221057"/>
                <a:gd name="connsiteY3" fmla="*/ 138112 h 230981"/>
                <a:gd name="connsiteX4" fmla="*/ 130968 w 221057"/>
                <a:gd name="connsiteY4" fmla="*/ 0 h 230981"/>
                <a:gd name="connsiteX0" fmla="*/ 131367 w 221456"/>
                <a:gd name="connsiteY0" fmla="*/ 0 h 221456"/>
                <a:gd name="connsiteX1" fmla="*/ 221456 w 221456"/>
                <a:gd name="connsiteY1" fmla="*/ 4762 h 221456"/>
                <a:gd name="connsiteX2" fmla="*/ 0 w 221456"/>
                <a:gd name="connsiteY2" fmla="*/ 221456 h 221456"/>
                <a:gd name="connsiteX3" fmla="*/ 399 w 221456"/>
                <a:gd name="connsiteY3" fmla="*/ 138112 h 221456"/>
                <a:gd name="connsiteX4" fmla="*/ 131367 w 221456"/>
                <a:gd name="connsiteY4" fmla="*/ 0 h 221456"/>
                <a:gd name="connsiteX0" fmla="*/ 131367 w 192881"/>
                <a:gd name="connsiteY0" fmla="*/ 0 h 221456"/>
                <a:gd name="connsiteX1" fmla="*/ 192881 w 192881"/>
                <a:gd name="connsiteY1" fmla="*/ 0 h 221456"/>
                <a:gd name="connsiteX2" fmla="*/ 0 w 192881"/>
                <a:gd name="connsiteY2" fmla="*/ 221456 h 221456"/>
                <a:gd name="connsiteX3" fmla="*/ 399 w 192881"/>
                <a:gd name="connsiteY3" fmla="*/ 138112 h 221456"/>
                <a:gd name="connsiteX4" fmla="*/ 131367 w 192881"/>
                <a:gd name="connsiteY4" fmla="*/ 0 h 221456"/>
                <a:gd name="connsiteX0" fmla="*/ 131367 w 223837"/>
                <a:gd name="connsiteY0" fmla="*/ 0 h 221456"/>
                <a:gd name="connsiteX1" fmla="*/ 223837 w 223837"/>
                <a:gd name="connsiteY1" fmla="*/ 2381 h 221456"/>
                <a:gd name="connsiteX2" fmla="*/ 0 w 223837"/>
                <a:gd name="connsiteY2" fmla="*/ 221456 h 221456"/>
                <a:gd name="connsiteX3" fmla="*/ 399 w 223837"/>
                <a:gd name="connsiteY3" fmla="*/ 138112 h 221456"/>
                <a:gd name="connsiteX4" fmla="*/ 131367 w 223837"/>
                <a:gd name="connsiteY4" fmla="*/ 0 h 221456"/>
                <a:gd name="connsiteX0" fmla="*/ 133748 w 223837"/>
                <a:gd name="connsiteY0" fmla="*/ 4763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4763 h 219075"/>
                <a:gd name="connsiteX0" fmla="*/ 133748 w 223837"/>
                <a:gd name="connsiteY0" fmla="*/ 0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7" h="219075">
                  <a:moveTo>
                    <a:pt x="133748" y="0"/>
                  </a:moveTo>
                  <a:lnTo>
                    <a:pt x="223837" y="0"/>
                  </a:lnTo>
                  <a:lnTo>
                    <a:pt x="0" y="219075"/>
                  </a:lnTo>
                  <a:lnTo>
                    <a:pt x="399" y="135731"/>
                  </a:lnTo>
                  <a:lnTo>
                    <a:pt x="13374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50218" y="482070"/>
            <a:ext cx="2587535" cy="950596"/>
            <a:chOff x="709334" y="457200"/>
            <a:chExt cx="2587535" cy="950596"/>
          </a:xfrm>
        </p:grpSpPr>
        <p:grpSp>
          <p:nvGrpSpPr>
            <p:cNvPr id="120" name="Group 119"/>
            <p:cNvGrpSpPr/>
            <p:nvPr/>
          </p:nvGrpSpPr>
          <p:grpSpPr>
            <a:xfrm>
              <a:off x="709334" y="457200"/>
              <a:ext cx="2587535" cy="766599"/>
              <a:chOff x="3100995" y="1789176"/>
              <a:chExt cx="2587535" cy="76659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3420926" y="2438400"/>
                <a:ext cx="1947672" cy="822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5400000">
                <a:off x="4029002" y="2113788"/>
                <a:ext cx="731520" cy="822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3100995" y="2121472"/>
                <a:ext cx="2587535" cy="92132"/>
                <a:chOff x="3100995" y="2121472"/>
                <a:chExt cx="2587535" cy="92132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 rot="2160000">
                  <a:off x="4225490" y="2121472"/>
                  <a:ext cx="1463040" cy="8229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 rot="19380000">
                  <a:off x="3100995" y="2131308"/>
                  <a:ext cx="1463040" cy="82296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4173744" y="1947126"/>
                <a:ext cx="442037" cy="608649"/>
                <a:chOff x="4182672" y="1947126"/>
                <a:chExt cx="442037" cy="608649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 rot="3180000" flipV="1">
                  <a:off x="3926640" y="2217447"/>
                  <a:ext cx="594360" cy="82296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 rot="18420000" flipH="1" flipV="1">
                  <a:off x="4286381" y="2203158"/>
                  <a:ext cx="594360" cy="82296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1" name="Rectangle 1"/>
            <p:cNvSpPr/>
            <p:nvPr/>
          </p:nvSpPr>
          <p:spPr>
            <a:xfrm>
              <a:off x="1133310" y="1188721"/>
              <a:ext cx="223837" cy="219075"/>
            </a:xfrm>
            <a:custGeom>
              <a:avLst/>
              <a:gdLst>
                <a:gd name="connsiteX0" fmla="*/ 0 w 54369"/>
                <a:gd name="connsiteY0" fmla="*/ 0 h 228600"/>
                <a:gd name="connsiteX1" fmla="*/ 54369 w 54369"/>
                <a:gd name="connsiteY1" fmla="*/ 0 h 228600"/>
                <a:gd name="connsiteX2" fmla="*/ 54369 w 54369"/>
                <a:gd name="connsiteY2" fmla="*/ 228600 h 228600"/>
                <a:gd name="connsiteX3" fmla="*/ 0 w 54369"/>
                <a:gd name="connsiteY3" fmla="*/ 228600 h 228600"/>
                <a:gd name="connsiteX4" fmla="*/ 0 w 54369"/>
                <a:gd name="connsiteY4" fmla="*/ 0 h 228600"/>
                <a:gd name="connsiteX0" fmla="*/ 0 w 154382"/>
                <a:gd name="connsiteY0" fmla="*/ 0 h 228600"/>
                <a:gd name="connsiteX1" fmla="*/ 154382 w 154382"/>
                <a:gd name="connsiteY1" fmla="*/ 2381 h 228600"/>
                <a:gd name="connsiteX2" fmla="*/ 54369 w 154382"/>
                <a:gd name="connsiteY2" fmla="*/ 228600 h 228600"/>
                <a:gd name="connsiteX3" fmla="*/ 0 w 154382"/>
                <a:gd name="connsiteY3" fmla="*/ 228600 h 228600"/>
                <a:gd name="connsiteX4" fmla="*/ 0 w 154382"/>
                <a:gd name="connsiteY4" fmla="*/ 0 h 228600"/>
                <a:gd name="connsiteX0" fmla="*/ 66675 w 221057"/>
                <a:gd name="connsiteY0" fmla="*/ 0 h 228600"/>
                <a:gd name="connsiteX1" fmla="*/ 221057 w 221057"/>
                <a:gd name="connsiteY1" fmla="*/ 2381 h 228600"/>
                <a:gd name="connsiteX2" fmla="*/ 121044 w 221057"/>
                <a:gd name="connsiteY2" fmla="*/ 228600 h 228600"/>
                <a:gd name="connsiteX3" fmla="*/ 0 w 221057"/>
                <a:gd name="connsiteY3" fmla="*/ 135731 h 228600"/>
                <a:gd name="connsiteX4" fmla="*/ 66675 w 221057"/>
                <a:gd name="connsiteY4" fmla="*/ 0 h 228600"/>
                <a:gd name="connsiteX0" fmla="*/ 12858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28587 w 221057"/>
                <a:gd name="connsiteY4" fmla="*/ 2381 h 226219"/>
                <a:gd name="connsiteX0" fmla="*/ 14763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47637 w 221057"/>
                <a:gd name="connsiteY4" fmla="*/ 2381 h 226219"/>
                <a:gd name="connsiteX0" fmla="*/ 130968 w 221057"/>
                <a:gd name="connsiteY0" fmla="*/ 0 h 230981"/>
                <a:gd name="connsiteX1" fmla="*/ 221057 w 221057"/>
                <a:gd name="connsiteY1" fmla="*/ 4762 h 230981"/>
                <a:gd name="connsiteX2" fmla="*/ 121044 w 221057"/>
                <a:gd name="connsiteY2" fmla="*/ 230981 h 230981"/>
                <a:gd name="connsiteX3" fmla="*/ 0 w 221057"/>
                <a:gd name="connsiteY3" fmla="*/ 138112 h 230981"/>
                <a:gd name="connsiteX4" fmla="*/ 130968 w 221057"/>
                <a:gd name="connsiteY4" fmla="*/ 0 h 230981"/>
                <a:gd name="connsiteX0" fmla="*/ 131367 w 221456"/>
                <a:gd name="connsiteY0" fmla="*/ 0 h 221456"/>
                <a:gd name="connsiteX1" fmla="*/ 221456 w 221456"/>
                <a:gd name="connsiteY1" fmla="*/ 4762 h 221456"/>
                <a:gd name="connsiteX2" fmla="*/ 0 w 221456"/>
                <a:gd name="connsiteY2" fmla="*/ 221456 h 221456"/>
                <a:gd name="connsiteX3" fmla="*/ 399 w 221456"/>
                <a:gd name="connsiteY3" fmla="*/ 138112 h 221456"/>
                <a:gd name="connsiteX4" fmla="*/ 131367 w 221456"/>
                <a:gd name="connsiteY4" fmla="*/ 0 h 221456"/>
                <a:gd name="connsiteX0" fmla="*/ 131367 w 192881"/>
                <a:gd name="connsiteY0" fmla="*/ 0 h 221456"/>
                <a:gd name="connsiteX1" fmla="*/ 192881 w 192881"/>
                <a:gd name="connsiteY1" fmla="*/ 0 h 221456"/>
                <a:gd name="connsiteX2" fmla="*/ 0 w 192881"/>
                <a:gd name="connsiteY2" fmla="*/ 221456 h 221456"/>
                <a:gd name="connsiteX3" fmla="*/ 399 w 192881"/>
                <a:gd name="connsiteY3" fmla="*/ 138112 h 221456"/>
                <a:gd name="connsiteX4" fmla="*/ 131367 w 192881"/>
                <a:gd name="connsiteY4" fmla="*/ 0 h 221456"/>
                <a:gd name="connsiteX0" fmla="*/ 131367 w 223837"/>
                <a:gd name="connsiteY0" fmla="*/ 0 h 221456"/>
                <a:gd name="connsiteX1" fmla="*/ 223837 w 223837"/>
                <a:gd name="connsiteY1" fmla="*/ 2381 h 221456"/>
                <a:gd name="connsiteX2" fmla="*/ 0 w 223837"/>
                <a:gd name="connsiteY2" fmla="*/ 221456 h 221456"/>
                <a:gd name="connsiteX3" fmla="*/ 399 w 223837"/>
                <a:gd name="connsiteY3" fmla="*/ 138112 h 221456"/>
                <a:gd name="connsiteX4" fmla="*/ 131367 w 223837"/>
                <a:gd name="connsiteY4" fmla="*/ 0 h 221456"/>
                <a:gd name="connsiteX0" fmla="*/ 133748 w 223837"/>
                <a:gd name="connsiteY0" fmla="*/ 4763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4763 h 219075"/>
                <a:gd name="connsiteX0" fmla="*/ 133748 w 223837"/>
                <a:gd name="connsiteY0" fmla="*/ 0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7" h="219075">
                  <a:moveTo>
                    <a:pt x="133748" y="0"/>
                  </a:moveTo>
                  <a:lnTo>
                    <a:pt x="223837" y="0"/>
                  </a:lnTo>
                  <a:lnTo>
                    <a:pt x="0" y="219075"/>
                  </a:lnTo>
                  <a:lnTo>
                    <a:pt x="399" y="135731"/>
                  </a:lnTo>
                  <a:lnTo>
                    <a:pt x="13374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"/>
            <p:cNvSpPr/>
            <p:nvPr/>
          </p:nvSpPr>
          <p:spPr>
            <a:xfrm flipH="1">
              <a:off x="2670048" y="1188721"/>
              <a:ext cx="223837" cy="219075"/>
            </a:xfrm>
            <a:custGeom>
              <a:avLst/>
              <a:gdLst>
                <a:gd name="connsiteX0" fmla="*/ 0 w 54369"/>
                <a:gd name="connsiteY0" fmla="*/ 0 h 228600"/>
                <a:gd name="connsiteX1" fmla="*/ 54369 w 54369"/>
                <a:gd name="connsiteY1" fmla="*/ 0 h 228600"/>
                <a:gd name="connsiteX2" fmla="*/ 54369 w 54369"/>
                <a:gd name="connsiteY2" fmla="*/ 228600 h 228600"/>
                <a:gd name="connsiteX3" fmla="*/ 0 w 54369"/>
                <a:gd name="connsiteY3" fmla="*/ 228600 h 228600"/>
                <a:gd name="connsiteX4" fmla="*/ 0 w 54369"/>
                <a:gd name="connsiteY4" fmla="*/ 0 h 228600"/>
                <a:gd name="connsiteX0" fmla="*/ 0 w 154382"/>
                <a:gd name="connsiteY0" fmla="*/ 0 h 228600"/>
                <a:gd name="connsiteX1" fmla="*/ 154382 w 154382"/>
                <a:gd name="connsiteY1" fmla="*/ 2381 h 228600"/>
                <a:gd name="connsiteX2" fmla="*/ 54369 w 154382"/>
                <a:gd name="connsiteY2" fmla="*/ 228600 h 228600"/>
                <a:gd name="connsiteX3" fmla="*/ 0 w 154382"/>
                <a:gd name="connsiteY3" fmla="*/ 228600 h 228600"/>
                <a:gd name="connsiteX4" fmla="*/ 0 w 154382"/>
                <a:gd name="connsiteY4" fmla="*/ 0 h 228600"/>
                <a:gd name="connsiteX0" fmla="*/ 66675 w 221057"/>
                <a:gd name="connsiteY0" fmla="*/ 0 h 228600"/>
                <a:gd name="connsiteX1" fmla="*/ 221057 w 221057"/>
                <a:gd name="connsiteY1" fmla="*/ 2381 h 228600"/>
                <a:gd name="connsiteX2" fmla="*/ 121044 w 221057"/>
                <a:gd name="connsiteY2" fmla="*/ 228600 h 228600"/>
                <a:gd name="connsiteX3" fmla="*/ 0 w 221057"/>
                <a:gd name="connsiteY3" fmla="*/ 135731 h 228600"/>
                <a:gd name="connsiteX4" fmla="*/ 66675 w 221057"/>
                <a:gd name="connsiteY4" fmla="*/ 0 h 228600"/>
                <a:gd name="connsiteX0" fmla="*/ 12858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28587 w 221057"/>
                <a:gd name="connsiteY4" fmla="*/ 2381 h 226219"/>
                <a:gd name="connsiteX0" fmla="*/ 14763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47637 w 221057"/>
                <a:gd name="connsiteY4" fmla="*/ 2381 h 226219"/>
                <a:gd name="connsiteX0" fmla="*/ 130968 w 221057"/>
                <a:gd name="connsiteY0" fmla="*/ 0 h 230981"/>
                <a:gd name="connsiteX1" fmla="*/ 221057 w 221057"/>
                <a:gd name="connsiteY1" fmla="*/ 4762 h 230981"/>
                <a:gd name="connsiteX2" fmla="*/ 121044 w 221057"/>
                <a:gd name="connsiteY2" fmla="*/ 230981 h 230981"/>
                <a:gd name="connsiteX3" fmla="*/ 0 w 221057"/>
                <a:gd name="connsiteY3" fmla="*/ 138112 h 230981"/>
                <a:gd name="connsiteX4" fmla="*/ 130968 w 221057"/>
                <a:gd name="connsiteY4" fmla="*/ 0 h 230981"/>
                <a:gd name="connsiteX0" fmla="*/ 131367 w 221456"/>
                <a:gd name="connsiteY0" fmla="*/ 0 h 221456"/>
                <a:gd name="connsiteX1" fmla="*/ 221456 w 221456"/>
                <a:gd name="connsiteY1" fmla="*/ 4762 h 221456"/>
                <a:gd name="connsiteX2" fmla="*/ 0 w 221456"/>
                <a:gd name="connsiteY2" fmla="*/ 221456 h 221456"/>
                <a:gd name="connsiteX3" fmla="*/ 399 w 221456"/>
                <a:gd name="connsiteY3" fmla="*/ 138112 h 221456"/>
                <a:gd name="connsiteX4" fmla="*/ 131367 w 221456"/>
                <a:gd name="connsiteY4" fmla="*/ 0 h 221456"/>
                <a:gd name="connsiteX0" fmla="*/ 131367 w 192881"/>
                <a:gd name="connsiteY0" fmla="*/ 0 h 221456"/>
                <a:gd name="connsiteX1" fmla="*/ 192881 w 192881"/>
                <a:gd name="connsiteY1" fmla="*/ 0 h 221456"/>
                <a:gd name="connsiteX2" fmla="*/ 0 w 192881"/>
                <a:gd name="connsiteY2" fmla="*/ 221456 h 221456"/>
                <a:gd name="connsiteX3" fmla="*/ 399 w 192881"/>
                <a:gd name="connsiteY3" fmla="*/ 138112 h 221456"/>
                <a:gd name="connsiteX4" fmla="*/ 131367 w 192881"/>
                <a:gd name="connsiteY4" fmla="*/ 0 h 221456"/>
                <a:gd name="connsiteX0" fmla="*/ 131367 w 223837"/>
                <a:gd name="connsiteY0" fmla="*/ 0 h 221456"/>
                <a:gd name="connsiteX1" fmla="*/ 223837 w 223837"/>
                <a:gd name="connsiteY1" fmla="*/ 2381 h 221456"/>
                <a:gd name="connsiteX2" fmla="*/ 0 w 223837"/>
                <a:gd name="connsiteY2" fmla="*/ 221456 h 221456"/>
                <a:gd name="connsiteX3" fmla="*/ 399 w 223837"/>
                <a:gd name="connsiteY3" fmla="*/ 138112 h 221456"/>
                <a:gd name="connsiteX4" fmla="*/ 131367 w 223837"/>
                <a:gd name="connsiteY4" fmla="*/ 0 h 221456"/>
                <a:gd name="connsiteX0" fmla="*/ 133748 w 223837"/>
                <a:gd name="connsiteY0" fmla="*/ 4763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4763 h 219075"/>
                <a:gd name="connsiteX0" fmla="*/ 133748 w 223837"/>
                <a:gd name="connsiteY0" fmla="*/ 0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7" h="219075">
                  <a:moveTo>
                    <a:pt x="133748" y="0"/>
                  </a:moveTo>
                  <a:lnTo>
                    <a:pt x="223837" y="0"/>
                  </a:lnTo>
                  <a:lnTo>
                    <a:pt x="0" y="219075"/>
                  </a:lnTo>
                  <a:lnTo>
                    <a:pt x="399" y="135731"/>
                  </a:lnTo>
                  <a:lnTo>
                    <a:pt x="13374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887567" y="1688835"/>
            <a:ext cx="5350186" cy="950596"/>
            <a:chOff x="1894467" y="482070"/>
            <a:chExt cx="5350186" cy="950596"/>
          </a:xfrm>
        </p:grpSpPr>
        <p:grpSp>
          <p:nvGrpSpPr>
            <p:cNvPr id="115" name="Group 114"/>
            <p:cNvGrpSpPr/>
            <p:nvPr/>
          </p:nvGrpSpPr>
          <p:grpSpPr>
            <a:xfrm>
              <a:off x="1894467" y="482070"/>
              <a:ext cx="2587535" cy="950596"/>
              <a:chOff x="709334" y="457200"/>
              <a:chExt cx="2587535" cy="950596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709334" y="457200"/>
                <a:ext cx="2587535" cy="766599"/>
                <a:chOff x="3100995" y="1789176"/>
                <a:chExt cx="2587535" cy="766599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3420926" y="2438400"/>
                  <a:ext cx="1947672" cy="822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 rot="5400000">
                  <a:off x="4029002" y="2113788"/>
                  <a:ext cx="731520" cy="8229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8" name="Group 157"/>
                <p:cNvGrpSpPr/>
                <p:nvPr/>
              </p:nvGrpSpPr>
              <p:grpSpPr>
                <a:xfrm>
                  <a:off x="3100995" y="2121472"/>
                  <a:ext cx="2587535" cy="92132"/>
                  <a:chOff x="3100995" y="2121472"/>
                  <a:chExt cx="2587535" cy="92132"/>
                </a:xfrm>
              </p:grpSpPr>
              <p:sp>
                <p:nvSpPr>
                  <p:cNvPr id="162" name="Rectangle 161"/>
                  <p:cNvSpPr/>
                  <p:nvPr/>
                </p:nvSpPr>
                <p:spPr>
                  <a:xfrm rot="2160000">
                    <a:off x="4225490" y="2121472"/>
                    <a:ext cx="1463040" cy="8229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 rot="19380000">
                    <a:off x="3100995" y="2131308"/>
                    <a:ext cx="1463040" cy="82296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4173744" y="1947126"/>
                  <a:ext cx="442037" cy="608649"/>
                  <a:chOff x="4182672" y="1947126"/>
                  <a:chExt cx="442037" cy="608649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 rot="3180000" flipV="1">
                    <a:off x="3926640" y="2217447"/>
                    <a:ext cx="594360" cy="82296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 rot="18420000" flipH="1" flipV="1">
                    <a:off x="4286381" y="2203158"/>
                    <a:ext cx="594360" cy="82296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54" name="Rectangle 1"/>
              <p:cNvSpPr/>
              <p:nvPr/>
            </p:nvSpPr>
            <p:spPr>
              <a:xfrm>
                <a:off x="1133310" y="1188721"/>
                <a:ext cx="223837" cy="219075"/>
              </a:xfrm>
              <a:custGeom>
                <a:avLst/>
                <a:gdLst>
                  <a:gd name="connsiteX0" fmla="*/ 0 w 54369"/>
                  <a:gd name="connsiteY0" fmla="*/ 0 h 228600"/>
                  <a:gd name="connsiteX1" fmla="*/ 54369 w 54369"/>
                  <a:gd name="connsiteY1" fmla="*/ 0 h 228600"/>
                  <a:gd name="connsiteX2" fmla="*/ 54369 w 54369"/>
                  <a:gd name="connsiteY2" fmla="*/ 228600 h 228600"/>
                  <a:gd name="connsiteX3" fmla="*/ 0 w 54369"/>
                  <a:gd name="connsiteY3" fmla="*/ 228600 h 228600"/>
                  <a:gd name="connsiteX4" fmla="*/ 0 w 54369"/>
                  <a:gd name="connsiteY4" fmla="*/ 0 h 228600"/>
                  <a:gd name="connsiteX0" fmla="*/ 0 w 154382"/>
                  <a:gd name="connsiteY0" fmla="*/ 0 h 228600"/>
                  <a:gd name="connsiteX1" fmla="*/ 154382 w 154382"/>
                  <a:gd name="connsiteY1" fmla="*/ 2381 h 228600"/>
                  <a:gd name="connsiteX2" fmla="*/ 54369 w 154382"/>
                  <a:gd name="connsiteY2" fmla="*/ 228600 h 228600"/>
                  <a:gd name="connsiteX3" fmla="*/ 0 w 154382"/>
                  <a:gd name="connsiteY3" fmla="*/ 228600 h 228600"/>
                  <a:gd name="connsiteX4" fmla="*/ 0 w 154382"/>
                  <a:gd name="connsiteY4" fmla="*/ 0 h 228600"/>
                  <a:gd name="connsiteX0" fmla="*/ 66675 w 221057"/>
                  <a:gd name="connsiteY0" fmla="*/ 0 h 228600"/>
                  <a:gd name="connsiteX1" fmla="*/ 221057 w 221057"/>
                  <a:gd name="connsiteY1" fmla="*/ 2381 h 228600"/>
                  <a:gd name="connsiteX2" fmla="*/ 121044 w 221057"/>
                  <a:gd name="connsiteY2" fmla="*/ 228600 h 228600"/>
                  <a:gd name="connsiteX3" fmla="*/ 0 w 221057"/>
                  <a:gd name="connsiteY3" fmla="*/ 135731 h 228600"/>
                  <a:gd name="connsiteX4" fmla="*/ 66675 w 221057"/>
                  <a:gd name="connsiteY4" fmla="*/ 0 h 228600"/>
                  <a:gd name="connsiteX0" fmla="*/ 12858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28587 w 221057"/>
                  <a:gd name="connsiteY4" fmla="*/ 2381 h 226219"/>
                  <a:gd name="connsiteX0" fmla="*/ 14763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47637 w 221057"/>
                  <a:gd name="connsiteY4" fmla="*/ 2381 h 226219"/>
                  <a:gd name="connsiteX0" fmla="*/ 130968 w 221057"/>
                  <a:gd name="connsiteY0" fmla="*/ 0 h 230981"/>
                  <a:gd name="connsiteX1" fmla="*/ 221057 w 221057"/>
                  <a:gd name="connsiteY1" fmla="*/ 4762 h 230981"/>
                  <a:gd name="connsiteX2" fmla="*/ 121044 w 221057"/>
                  <a:gd name="connsiteY2" fmla="*/ 230981 h 230981"/>
                  <a:gd name="connsiteX3" fmla="*/ 0 w 221057"/>
                  <a:gd name="connsiteY3" fmla="*/ 138112 h 230981"/>
                  <a:gd name="connsiteX4" fmla="*/ 130968 w 221057"/>
                  <a:gd name="connsiteY4" fmla="*/ 0 h 230981"/>
                  <a:gd name="connsiteX0" fmla="*/ 131367 w 221456"/>
                  <a:gd name="connsiteY0" fmla="*/ 0 h 221456"/>
                  <a:gd name="connsiteX1" fmla="*/ 221456 w 221456"/>
                  <a:gd name="connsiteY1" fmla="*/ 4762 h 221456"/>
                  <a:gd name="connsiteX2" fmla="*/ 0 w 221456"/>
                  <a:gd name="connsiteY2" fmla="*/ 221456 h 221456"/>
                  <a:gd name="connsiteX3" fmla="*/ 399 w 221456"/>
                  <a:gd name="connsiteY3" fmla="*/ 138112 h 221456"/>
                  <a:gd name="connsiteX4" fmla="*/ 131367 w 221456"/>
                  <a:gd name="connsiteY4" fmla="*/ 0 h 221456"/>
                  <a:gd name="connsiteX0" fmla="*/ 131367 w 192881"/>
                  <a:gd name="connsiteY0" fmla="*/ 0 h 221456"/>
                  <a:gd name="connsiteX1" fmla="*/ 192881 w 192881"/>
                  <a:gd name="connsiteY1" fmla="*/ 0 h 221456"/>
                  <a:gd name="connsiteX2" fmla="*/ 0 w 192881"/>
                  <a:gd name="connsiteY2" fmla="*/ 221456 h 221456"/>
                  <a:gd name="connsiteX3" fmla="*/ 399 w 192881"/>
                  <a:gd name="connsiteY3" fmla="*/ 138112 h 221456"/>
                  <a:gd name="connsiteX4" fmla="*/ 131367 w 192881"/>
                  <a:gd name="connsiteY4" fmla="*/ 0 h 221456"/>
                  <a:gd name="connsiteX0" fmla="*/ 131367 w 223837"/>
                  <a:gd name="connsiteY0" fmla="*/ 0 h 221456"/>
                  <a:gd name="connsiteX1" fmla="*/ 223837 w 223837"/>
                  <a:gd name="connsiteY1" fmla="*/ 2381 h 221456"/>
                  <a:gd name="connsiteX2" fmla="*/ 0 w 223837"/>
                  <a:gd name="connsiteY2" fmla="*/ 221456 h 221456"/>
                  <a:gd name="connsiteX3" fmla="*/ 399 w 223837"/>
                  <a:gd name="connsiteY3" fmla="*/ 138112 h 221456"/>
                  <a:gd name="connsiteX4" fmla="*/ 131367 w 223837"/>
                  <a:gd name="connsiteY4" fmla="*/ 0 h 221456"/>
                  <a:gd name="connsiteX0" fmla="*/ 133748 w 223837"/>
                  <a:gd name="connsiteY0" fmla="*/ 4763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4763 h 219075"/>
                  <a:gd name="connsiteX0" fmla="*/ 133748 w 223837"/>
                  <a:gd name="connsiteY0" fmla="*/ 0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7" h="219075">
                    <a:moveTo>
                      <a:pt x="133748" y="0"/>
                    </a:moveTo>
                    <a:lnTo>
                      <a:pt x="223837" y="0"/>
                    </a:lnTo>
                    <a:lnTo>
                      <a:pt x="0" y="219075"/>
                    </a:lnTo>
                    <a:lnTo>
                      <a:pt x="399" y="135731"/>
                    </a:lnTo>
                    <a:lnTo>
                      <a:pt x="133748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"/>
              <p:cNvSpPr/>
              <p:nvPr/>
            </p:nvSpPr>
            <p:spPr>
              <a:xfrm flipH="1">
                <a:off x="2670048" y="1188721"/>
                <a:ext cx="223837" cy="219075"/>
              </a:xfrm>
              <a:custGeom>
                <a:avLst/>
                <a:gdLst>
                  <a:gd name="connsiteX0" fmla="*/ 0 w 54369"/>
                  <a:gd name="connsiteY0" fmla="*/ 0 h 228600"/>
                  <a:gd name="connsiteX1" fmla="*/ 54369 w 54369"/>
                  <a:gd name="connsiteY1" fmla="*/ 0 h 228600"/>
                  <a:gd name="connsiteX2" fmla="*/ 54369 w 54369"/>
                  <a:gd name="connsiteY2" fmla="*/ 228600 h 228600"/>
                  <a:gd name="connsiteX3" fmla="*/ 0 w 54369"/>
                  <a:gd name="connsiteY3" fmla="*/ 228600 h 228600"/>
                  <a:gd name="connsiteX4" fmla="*/ 0 w 54369"/>
                  <a:gd name="connsiteY4" fmla="*/ 0 h 228600"/>
                  <a:gd name="connsiteX0" fmla="*/ 0 w 154382"/>
                  <a:gd name="connsiteY0" fmla="*/ 0 h 228600"/>
                  <a:gd name="connsiteX1" fmla="*/ 154382 w 154382"/>
                  <a:gd name="connsiteY1" fmla="*/ 2381 h 228600"/>
                  <a:gd name="connsiteX2" fmla="*/ 54369 w 154382"/>
                  <a:gd name="connsiteY2" fmla="*/ 228600 h 228600"/>
                  <a:gd name="connsiteX3" fmla="*/ 0 w 154382"/>
                  <a:gd name="connsiteY3" fmla="*/ 228600 h 228600"/>
                  <a:gd name="connsiteX4" fmla="*/ 0 w 154382"/>
                  <a:gd name="connsiteY4" fmla="*/ 0 h 228600"/>
                  <a:gd name="connsiteX0" fmla="*/ 66675 w 221057"/>
                  <a:gd name="connsiteY0" fmla="*/ 0 h 228600"/>
                  <a:gd name="connsiteX1" fmla="*/ 221057 w 221057"/>
                  <a:gd name="connsiteY1" fmla="*/ 2381 h 228600"/>
                  <a:gd name="connsiteX2" fmla="*/ 121044 w 221057"/>
                  <a:gd name="connsiteY2" fmla="*/ 228600 h 228600"/>
                  <a:gd name="connsiteX3" fmla="*/ 0 w 221057"/>
                  <a:gd name="connsiteY3" fmla="*/ 135731 h 228600"/>
                  <a:gd name="connsiteX4" fmla="*/ 66675 w 221057"/>
                  <a:gd name="connsiteY4" fmla="*/ 0 h 228600"/>
                  <a:gd name="connsiteX0" fmla="*/ 12858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28587 w 221057"/>
                  <a:gd name="connsiteY4" fmla="*/ 2381 h 226219"/>
                  <a:gd name="connsiteX0" fmla="*/ 14763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47637 w 221057"/>
                  <a:gd name="connsiteY4" fmla="*/ 2381 h 226219"/>
                  <a:gd name="connsiteX0" fmla="*/ 130968 w 221057"/>
                  <a:gd name="connsiteY0" fmla="*/ 0 h 230981"/>
                  <a:gd name="connsiteX1" fmla="*/ 221057 w 221057"/>
                  <a:gd name="connsiteY1" fmla="*/ 4762 h 230981"/>
                  <a:gd name="connsiteX2" fmla="*/ 121044 w 221057"/>
                  <a:gd name="connsiteY2" fmla="*/ 230981 h 230981"/>
                  <a:gd name="connsiteX3" fmla="*/ 0 w 221057"/>
                  <a:gd name="connsiteY3" fmla="*/ 138112 h 230981"/>
                  <a:gd name="connsiteX4" fmla="*/ 130968 w 221057"/>
                  <a:gd name="connsiteY4" fmla="*/ 0 h 230981"/>
                  <a:gd name="connsiteX0" fmla="*/ 131367 w 221456"/>
                  <a:gd name="connsiteY0" fmla="*/ 0 h 221456"/>
                  <a:gd name="connsiteX1" fmla="*/ 221456 w 221456"/>
                  <a:gd name="connsiteY1" fmla="*/ 4762 h 221456"/>
                  <a:gd name="connsiteX2" fmla="*/ 0 w 221456"/>
                  <a:gd name="connsiteY2" fmla="*/ 221456 h 221456"/>
                  <a:gd name="connsiteX3" fmla="*/ 399 w 221456"/>
                  <a:gd name="connsiteY3" fmla="*/ 138112 h 221456"/>
                  <a:gd name="connsiteX4" fmla="*/ 131367 w 221456"/>
                  <a:gd name="connsiteY4" fmla="*/ 0 h 221456"/>
                  <a:gd name="connsiteX0" fmla="*/ 131367 w 192881"/>
                  <a:gd name="connsiteY0" fmla="*/ 0 h 221456"/>
                  <a:gd name="connsiteX1" fmla="*/ 192881 w 192881"/>
                  <a:gd name="connsiteY1" fmla="*/ 0 h 221456"/>
                  <a:gd name="connsiteX2" fmla="*/ 0 w 192881"/>
                  <a:gd name="connsiteY2" fmla="*/ 221456 h 221456"/>
                  <a:gd name="connsiteX3" fmla="*/ 399 w 192881"/>
                  <a:gd name="connsiteY3" fmla="*/ 138112 h 221456"/>
                  <a:gd name="connsiteX4" fmla="*/ 131367 w 192881"/>
                  <a:gd name="connsiteY4" fmla="*/ 0 h 221456"/>
                  <a:gd name="connsiteX0" fmla="*/ 131367 w 223837"/>
                  <a:gd name="connsiteY0" fmla="*/ 0 h 221456"/>
                  <a:gd name="connsiteX1" fmla="*/ 223837 w 223837"/>
                  <a:gd name="connsiteY1" fmla="*/ 2381 h 221456"/>
                  <a:gd name="connsiteX2" fmla="*/ 0 w 223837"/>
                  <a:gd name="connsiteY2" fmla="*/ 221456 h 221456"/>
                  <a:gd name="connsiteX3" fmla="*/ 399 w 223837"/>
                  <a:gd name="connsiteY3" fmla="*/ 138112 h 221456"/>
                  <a:gd name="connsiteX4" fmla="*/ 131367 w 223837"/>
                  <a:gd name="connsiteY4" fmla="*/ 0 h 221456"/>
                  <a:gd name="connsiteX0" fmla="*/ 133748 w 223837"/>
                  <a:gd name="connsiteY0" fmla="*/ 4763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4763 h 219075"/>
                  <a:gd name="connsiteX0" fmla="*/ 133748 w 223837"/>
                  <a:gd name="connsiteY0" fmla="*/ 0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7" h="219075">
                    <a:moveTo>
                      <a:pt x="133748" y="0"/>
                    </a:moveTo>
                    <a:lnTo>
                      <a:pt x="223837" y="0"/>
                    </a:lnTo>
                    <a:lnTo>
                      <a:pt x="0" y="219075"/>
                    </a:lnTo>
                    <a:lnTo>
                      <a:pt x="399" y="135731"/>
                    </a:lnTo>
                    <a:lnTo>
                      <a:pt x="133748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4657118" y="482070"/>
              <a:ext cx="2587535" cy="950596"/>
              <a:chOff x="709334" y="457200"/>
              <a:chExt cx="2587535" cy="950596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709334" y="457200"/>
                <a:ext cx="2587535" cy="766599"/>
                <a:chOff x="3100995" y="1789176"/>
                <a:chExt cx="2587535" cy="766599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3420926" y="2438400"/>
                  <a:ext cx="1947672" cy="822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 rot="5400000">
                  <a:off x="4029002" y="2113788"/>
                  <a:ext cx="731520" cy="8229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7" name="Group 146"/>
                <p:cNvGrpSpPr/>
                <p:nvPr/>
              </p:nvGrpSpPr>
              <p:grpSpPr>
                <a:xfrm>
                  <a:off x="3100995" y="2121472"/>
                  <a:ext cx="2587535" cy="92132"/>
                  <a:chOff x="3100995" y="2121472"/>
                  <a:chExt cx="2587535" cy="9213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 rot="2160000">
                    <a:off x="4225490" y="2121472"/>
                    <a:ext cx="1463040" cy="8229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 rot="19380000">
                    <a:off x="3100995" y="2131308"/>
                    <a:ext cx="1463040" cy="82296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4173744" y="1947126"/>
                  <a:ext cx="442037" cy="608649"/>
                  <a:chOff x="4182672" y="1947126"/>
                  <a:chExt cx="442037" cy="608649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 rot="3180000" flipV="1">
                    <a:off x="3926640" y="2217447"/>
                    <a:ext cx="594360" cy="82296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 rot="18420000" flipH="1" flipV="1">
                    <a:off x="4286381" y="2203158"/>
                    <a:ext cx="594360" cy="82296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3" name="Rectangle 1"/>
              <p:cNvSpPr/>
              <p:nvPr/>
            </p:nvSpPr>
            <p:spPr>
              <a:xfrm>
                <a:off x="1133310" y="1188721"/>
                <a:ext cx="223837" cy="219075"/>
              </a:xfrm>
              <a:custGeom>
                <a:avLst/>
                <a:gdLst>
                  <a:gd name="connsiteX0" fmla="*/ 0 w 54369"/>
                  <a:gd name="connsiteY0" fmla="*/ 0 h 228600"/>
                  <a:gd name="connsiteX1" fmla="*/ 54369 w 54369"/>
                  <a:gd name="connsiteY1" fmla="*/ 0 h 228600"/>
                  <a:gd name="connsiteX2" fmla="*/ 54369 w 54369"/>
                  <a:gd name="connsiteY2" fmla="*/ 228600 h 228600"/>
                  <a:gd name="connsiteX3" fmla="*/ 0 w 54369"/>
                  <a:gd name="connsiteY3" fmla="*/ 228600 h 228600"/>
                  <a:gd name="connsiteX4" fmla="*/ 0 w 54369"/>
                  <a:gd name="connsiteY4" fmla="*/ 0 h 228600"/>
                  <a:gd name="connsiteX0" fmla="*/ 0 w 154382"/>
                  <a:gd name="connsiteY0" fmla="*/ 0 h 228600"/>
                  <a:gd name="connsiteX1" fmla="*/ 154382 w 154382"/>
                  <a:gd name="connsiteY1" fmla="*/ 2381 h 228600"/>
                  <a:gd name="connsiteX2" fmla="*/ 54369 w 154382"/>
                  <a:gd name="connsiteY2" fmla="*/ 228600 h 228600"/>
                  <a:gd name="connsiteX3" fmla="*/ 0 w 154382"/>
                  <a:gd name="connsiteY3" fmla="*/ 228600 h 228600"/>
                  <a:gd name="connsiteX4" fmla="*/ 0 w 154382"/>
                  <a:gd name="connsiteY4" fmla="*/ 0 h 228600"/>
                  <a:gd name="connsiteX0" fmla="*/ 66675 w 221057"/>
                  <a:gd name="connsiteY0" fmla="*/ 0 h 228600"/>
                  <a:gd name="connsiteX1" fmla="*/ 221057 w 221057"/>
                  <a:gd name="connsiteY1" fmla="*/ 2381 h 228600"/>
                  <a:gd name="connsiteX2" fmla="*/ 121044 w 221057"/>
                  <a:gd name="connsiteY2" fmla="*/ 228600 h 228600"/>
                  <a:gd name="connsiteX3" fmla="*/ 0 w 221057"/>
                  <a:gd name="connsiteY3" fmla="*/ 135731 h 228600"/>
                  <a:gd name="connsiteX4" fmla="*/ 66675 w 221057"/>
                  <a:gd name="connsiteY4" fmla="*/ 0 h 228600"/>
                  <a:gd name="connsiteX0" fmla="*/ 12858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28587 w 221057"/>
                  <a:gd name="connsiteY4" fmla="*/ 2381 h 226219"/>
                  <a:gd name="connsiteX0" fmla="*/ 14763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47637 w 221057"/>
                  <a:gd name="connsiteY4" fmla="*/ 2381 h 226219"/>
                  <a:gd name="connsiteX0" fmla="*/ 130968 w 221057"/>
                  <a:gd name="connsiteY0" fmla="*/ 0 h 230981"/>
                  <a:gd name="connsiteX1" fmla="*/ 221057 w 221057"/>
                  <a:gd name="connsiteY1" fmla="*/ 4762 h 230981"/>
                  <a:gd name="connsiteX2" fmla="*/ 121044 w 221057"/>
                  <a:gd name="connsiteY2" fmla="*/ 230981 h 230981"/>
                  <a:gd name="connsiteX3" fmla="*/ 0 w 221057"/>
                  <a:gd name="connsiteY3" fmla="*/ 138112 h 230981"/>
                  <a:gd name="connsiteX4" fmla="*/ 130968 w 221057"/>
                  <a:gd name="connsiteY4" fmla="*/ 0 h 230981"/>
                  <a:gd name="connsiteX0" fmla="*/ 131367 w 221456"/>
                  <a:gd name="connsiteY0" fmla="*/ 0 h 221456"/>
                  <a:gd name="connsiteX1" fmla="*/ 221456 w 221456"/>
                  <a:gd name="connsiteY1" fmla="*/ 4762 h 221456"/>
                  <a:gd name="connsiteX2" fmla="*/ 0 w 221456"/>
                  <a:gd name="connsiteY2" fmla="*/ 221456 h 221456"/>
                  <a:gd name="connsiteX3" fmla="*/ 399 w 221456"/>
                  <a:gd name="connsiteY3" fmla="*/ 138112 h 221456"/>
                  <a:gd name="connsiteX4" fmla="*/ 131367 w 221456"/>
                  <a:gd name="connsiteY4" fmla="*/ 0 h 221456"/>
                  <a:gd name="connsiteX0" fmla="*/ 131367 w 192881"/>
                  <a:gd name="connsiteY0" fmla="*/ 0 h 221456"/>
                  <a:gd name="connsiteX1" fmla="*/ 192881 w 192881"/>
                  <a:gd name="connsiteY1" fmla="*/ 0 h 221456"/>
                  <a:gd name="connsiteX2" fmla="*/ 0 w 192881"/>
                  <a:gd name="connsiteY2" fmla="*/ 221456 h 221456"/>
                  <a:gd name="connsiteX3" fmla="*/ 399 w 192881"/>
                  <a:gd name="connsiteY3" fmla="*/ 138112 h 221456"/>
                  <a:gd name="connsiteX4" fmla="*/ 131367 w 192881"/>
                  <a:gd name="connsiteY4" fmla="*/ 0 h 221456"/>
                  <a:gd name="connsiteX0" fmla="*/ 131367 w 223837"/>
                  <a:gd name="connsiteY0" fmla="*/ 0 h 221456"/>
                  <a:gd name="connsiteX1" fmla="*/ 223837 w 223837"/>
                  <a:gd name="connsiteY1" fmla="*/ 2381 h 221456"/>
                  <a:gd name="connsiteX2" fmla="*/ 0 w 223837"/>
                  <a:gd name="connsiteY2" fmla="*/ 221456 h 221456"/>
                  <a:gd name="connsiteX3" fmla="*/ 399 w 223837"/>
                  <a:gd name="connsiteY3" fmla="*/ 138112 h 221456"/>
                  <a:gd name="connsiteX4" fmla="*/ 131367 w 223837"/>
                  <a:gd name="connsiteY4" fmla="*/ 0 h 221456"/>
                  <a:gd name="connsiteX0" fmla="*/ 133748 w 223837"/>
                  <a:gd name="connsiteY0" fmla="*/ 4763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4763 h 219075"/>
                  <a:gd name="connsiteX0" fmla="*/ 133748 w 223837"/>
                  <a:gd name="connsiteY0" fmla="*/ 0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7" h="219075">
                    <a:moveTo>
                      <a:pt x="133748" y="0"/>
                    </a:moveTo>
                    <a:lnTo>
                      <a:pt x="223837" y="0"/>
                    </a:lnTo>
                    <a:lnTo>
                      <a:pt x="0" y="219075"/>
                    </a:lnTo>
                    <a:lnTo>
                      <a:pt x="399" y="135731"/>
                    </a:lnTo>
                    <a:lnTo>
                      <a:pt x="133748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"/>
              <p:cNvSpPr/>
              <p:nvPr/>
            </p:nvSpPr>
            <p:spPr>
              <a:xfrm flipH="1">
                <a:off x="2670048" y="1188721"/>
                <a:ext cx="223837" cy="219075"/>
              </a:xfrm>
              <a:custGeom>
                <a:avLst/>
                <a:gdLst>
                  <a:gd name="connsiteX0" fmla="*/ 0 w 54369"/>
                  <a:gd name="connsiteY0" fmla="*/ 0 h 228600"/>
                  <a:gd name="connsiteX1" fmla="*/ 54369 w 54369"/>
                  <a:gd name="connsiteY1" fmla="*/ 0 h 228600"/>
                  <a:gd name="connsiteX2" fmla="*/ 54369 w 54369"/>
                  <a:gd name="connsiteY2" fmla="*/ 228600 h 228600"/>
                  <a:gd name="connsiteX3" fmla="*/ 0 w 54369"/>
                  <a:gd name="connsiteY3" fmla="*/ 228600 h 228600"/>
                  <a:gd name="connsiteX4" fmla="*/ 0 w 54369"/>
                  <a:gd name="connsiteY4" fmla="*/ 0 h 228600"/>
                  <a:gd name="connsiteX0" fmla="*/ 0 w 154382"/>
                  <a:gd name="connsiteY0" fmla="*/ 0 h 228600"/>
                  <a:gd name="connsiteX1" fmla="*/ 154382 w 154382"/>
                  <a:gd name="connsiteY1" fmla="*/ 2381 h 228600"/>
                  <a:gd name="connsiteX2" fmla="*/ 54369 w 154382"/>
                  <a:gd name="connsiteY2" fmla="*/ 228600 h 228600"/>
                  <a:gd name="connsiteX3" fmla="*/ 0 w 154382"/>
                  <a:gd name="connsiteY3" fmla="*/ 228600 h 228600"/>
                  <a:gd name="connsiteX4" fmla="*/ 0 w 154382"/>
                  <a:gd name="connsiteY4" fmla="*/ 0 h 228600"/>
                  <a:gd name="connsiteX0" fmla="*/ 66675 w 221057"/>
                  <a:gd name="connsiteY0" fmla="*/ 0 h 228600"/>
                  <a:gd name="connsiteX1" fmla="*/ 221057 w 221057"/>
                  <a:gd name="connsiteY1" fmla="*/ 2381 h 228600"/>
                  <a:gd name="connsiteX2" fmla="*/ 121044 w 221057"/>
                  <a:gd name="connsiteY2" fmla="*/ 228600 h 228600"/>
                  <a:gd name="connsiteX3" fmla="*/ 0 w 221057"/>
                  <a:gd name="connsiteY3" fmla="*/ 135731 h 228600"/>
                  <a:gd name="connsiteX4" fmla="*/ 66675 w 221057"/>
                  <a:gd name="connsiteY4" fmla="*/ 0 h 228600"/>
                  <a:gd name="connsiteX0" fmla="*/ 12858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28587 w 221057"/>
                  <a:gd name="connsiteY4" fmla="*/ 2381 h 226219"/>
                  <a:gd name="connsiteX0" fmla="*/ 14763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47637 w 221057"/>
                  <a:gd name="connsiteY4" fmla="*/ 2381 h 226219"/>
                  <a:gd name="connsiteX0" fmla="*/ 130968 w 221057"/>
                  <a:gd name="connsiteY0" fmla="*/ 0 h 230981"/>
                  <a:gd name="connsiteX1" fmla="*/ 221057 w 221057"/>
                  <a:gd name="connsiteY1" fmla="*/ 4762 h 230981"/>
                  <a:gd name="connsiteX2" fmla="*/ 121044 w 221057"/>
                  <a:gd name="connsiteY2" fmla="*/ 230981 h 230981"/>
                  <a:gd name="connsiteX3" fmla="*/ 0 w 221057"/>
                  <a:gd name="connsiteY3" fmla="*/ 138112 h 230981"/>
                  <a:gd name="connsiteX4" fmla="*/ 130968 w 221057"/>
                  <a:gd name="connsiteY4" fmla="*/ 0 h 230981"/>
                  <a:gd name="connsiteX0" fmla="*/ 131367 w 221456"/>
                  <a:gd name="connsiteY0" fmla="*/ 0 h 221456"/>
                  <a:gd name="connsiteX1" fmla="*/ 221456 w 221456"/>
                  <a:gd name="connsiteY1" fmla="*/ 4762 h 221456"/>
                  <a:gd name="connsiteX2" fmla="*/ 0 w 221456"/>
                  <a:gd name="connsiteY2" fmla="*/ 221456 h 221456"/>
                  <a:gd name="connsiteX3" fmla="*/ 399 w 221456"/>
                  <a:gd name="connsiteY3" fmla="*/ 138112 h 221456"/>
                  <a:gd name="connsiteX4" fmla="*/ 131367 w 221456"/>
                  <a:gd name="connsiteY4" fmla="*/ 0 h 221456"/>
                  <a:gd name="connsiteX0" fmla="*/ 131367 w 192881"/>
                  <a:gd name="connsiteY0" fmla="*/ 0 h 221456"/>
                  <a:gd name="connsiteX1" fmla="*/ 192881 w 192881"/>
                  <a:gd name="connsiteY1" fmla="*/ 0 h 221456"/>
                  <a:gd name="connsiteX2" fmla="*/ 0 w 192881"/>
                  <a:gd name="connsiteY2" fmla="*/ 221456 h 221456"/>
                  <a:gd name="connsiteX3" fmla="*/ 399 w 192881"/>
                  <a:gd name="connsiteY3" fmla="*/ 138112 h 221456"/>
                  <a:gd name="connsiteX4" fmla="*/ 131367 w 192881"/>
                  <a:gd name="connsiteY4" fmla="*/ 0 h 221456"/>
                  <a:gd name="connsiteX0" fmla="*/ 131367 w 223837"/>
                  <a:gd name="connsiteY0" fmla="*/ 0 h 221456"/>
                  <a:gd name="connsiteX1" fmla="*/ 223837 w 223837"/>
                  <a:gd name="connsiteY1" fmla="*/ 2381 h 221456"/>
                  <a:gd name="connsiteX2" fmla="*/ 0 w 223837"/>
                  <a:gd name="connsiteY2" fmla="*/ 221456 h 221456"/>
                  <a:gd name="connsiteX3" fmla="*/ 399 w 223837"/>
                  <a:gd name="connsiteY3" fmla="*/ 138112 h 221456"/>
                  <a:gd name="connsiteX4" fmla="*/ 131367 w 223837"/>
                  <a:gd name="connsiteY4" fmla="*/ 0 h 221456"/>
                  <a:gd name="connsiteX0" fmla="*/ 133748 w 223837"/>
                  <a:gd name="connsiteY0" fmla="*/ 4763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4763 h 219075"/>
                  <a:gd name="connsiteX0" fmla="*/ 133748 w 223837"/>
                  <a:gd name="connsiteY0" fmla="*/ 0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7" h="219075">
                    <a:moveTo>
                      <a:pt x="133748" y="0"/>
                    </a:moveTo>
                    <a:lnTo>
                      <a:pt x="223837" y="0"/>
                    </a:lnTo>
                    <a:lnTo>
                      <a:pt x="0" y="219075"/>
                    </a:lnTo>
                    <a:lnTo>
                      <a:pt x="399" y="135731"/>
                    </a:lnTo>
                    <a:lnTo>
                      <a:pt x="133748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878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0510" y="2094768"/>
            <a:ext cx="3648456" cy="1284902"/>
            <a:chOff x="2056945" y="3200400"/>
            <a:chExt cx="3648456" cy="1284902"/>
          </a:xfrm>
        </p:grpSpPr>
        <p:sp>
          <p:nvSpPr>
            <p:cNvPr id="24" name="Rectangle 23"/>
            <p:cNvSpPr/>
            <p:nvPr/>
          </p:nvSpPr>
          <p:spPr>
            <a:xfrm rot="2700000">
              <a:off x="5392247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18900000">
              <a:off x="4456717" y="3342217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8900000">
              <a:off x="2068820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8900000">
              <a:off x="3264685" y="3340513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145801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264673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2700000">
              <a:off x="3014807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66089" y="3205142"/>
              <a:ext cx="1261872" cy="822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1467157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383545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2700000">
              <a:off x="4203527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54809" y="3205142"/>
              <a:ext cx="1261872" cy="822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2655877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502417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43529" y="3205142"/>
              <a:ext cx="1261872" cy="822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3844597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05938" y="685800"/>
            <a:ext cx="3648456" cy="1284902"/>
            <a:chOff x="2056945" y="3200400"/>
            <a:chExt cx="3648456" cy="1284902"/>
          </a:xfrm>
        </p:grpSpPr>
        <p:sp>
          <p:nvSpPr>
            <p:cNvPr id="59" name="Rectangle 58"/>
            <p:cNvSpPr/>
            <p:nvPr/>
          </p:nvSpPr>
          <p:spPr>
            <a:xfrm rot="2700000">
              <a:off x="5392247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8900000">
              <a:off x="4456717" y="3342217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8900000">
              <a:off x="2068820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8900000">
              <a:off x="3264685" y="3340513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145801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264673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2700000">
              <a:off x="3014807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66089" y="3205142"/>
              <a:ext cx="1261872" cy="822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1467157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383545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2700000">
              <a:off x="4203527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54809" y="3205142"/>
              <a:ext cx="1261872" cy="822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 rot="5400000">
              <a:off x="2655877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502417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43529" y="3205142"/>
              <a:ext cx="1261872" cy="822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3844597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86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625600" y="2099092"/>
            <a:ext cx="4590288" cy="2898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5400000">
            <a:off x="3266948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2087372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5400000">
            <a:off x="4455668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3276092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rot="5400000">
            <a:off x="5644388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5400000">
            <a:off x="4464812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653532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3266948" y="2486950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2087372" y="2486950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4455668" y="2486950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5644388" y="2486950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4464812" y="2486950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5653532" y="2486950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625600" y="2099092"/>
            <a:ext cx="4590288" cy="2898648"/>
          </a:xfrm>
          <a:custGeom>
            <a:avLst/>
            <a:gdLst/>
            <a:ahLst/>
            <a:cxnLst/>
            <a:rect l="l" t="t" r="r" b="b"/>
            <a:pathLst>
              <a:path w="4590288" h="2898648">
                <a:moveTo>
                  <a:pt x="4000500" y="2391918"/>
                </a:moveTo>
                <a:lnTo>
                  <a:pt x="4000500" y="2492502"/>
                </a:lnTo>
                <a:lnTo>
                  <a:pt x="4009644" y="2492502"/>
                </a:lnTo>
                <a:lnTo>
                  <a:pt x="4137660" y="2492502"/>
                </a:lnTo>
                <a:lnTo>
                  <a:pt x="4146804" y="2492502"/>
                </a:lnTo>
                <a:lnTo>
                  <a:pt x="4146804" y="2391918"/>
                </a:lnTo>
                <a:lnTo>
                  <a:pt x="4137660" y="2391918"/>
                </a:lnTo>
                <a:lnTo>
                  <a:pt x="4009644" y="2391918"/>
                </a:lnTo>
                <a:close/>
                <a:moveTo>
                  <a:pt x="2811780" y="2391918"/>
                </a:moveTo>
                <a:lnTo>
                  <a:pt x="2811780" y="2492502"/>
                </a:lnTo>
                <a:lnTo>
                  <a:pt x="2820924" y="2492502"/>
                </a:lnTo>
                <a:lnTo>
                  <a:pt x="2948940" y="2492502"/>
                </a:lnTo>
                <a:lnTo>
                  <a:pt x="2958084" y="2492502"/>
                </a:lnTo>
                <a:lnTo>
                  <a:pt x="2958084" y="2391918"/>
                </a:lnTo>
                <a:lnTo>
                  <a:pt x="2948940" y="2391918"/>
                </a:lnTo>
                <a:lnTo>
                  <a:pt x="2820924" y="2391918"/>
                </a:lnTo>
                <a:close/>
                <a:moveTo>
                  <a:pt x="1623060" y="2391918"/>
                </a:moveTo>
                <a:lnTo>
                  <a:pt x="1623060" y="2492502"/>
                </a:lnTo>
                <a:lnTo>
                  <a:pt x="1632204" y="2492502"/>
                </a:lnTo>
                <a:lnTo>
                  <a:pt x="1760220" y="2492502"/>
                </a:lnTo>
                <a:lnTo>
                  <a:pt x="1769364" y="2492502"/>
                </a:lnTo>
                <a:lnTo>
                  <a:pt x="1769364" y="2391918"/>
                </a:lnTo>
                <a:lnTo>
                  <a:pt x="1760220" y="2391918"/>
                </a:lnTo>
                <a:lnTo>
                  <a:pt x="1632204" y="2391918"/>
                </a:lnTo>
                <a:close/>
                <a:moveTo>
                  <a:pt x="443484" y="2391918"/>
                </a:moveTo>
                <a:lnTo>
                  <a:pt x="443484" y="2492502"/>
                </a:lnTo>
                <a:lnTo>
                  <a:pt x="580644" y="2492502"/>
                </a:lnTo>
                <a:lnTo>
                  <a:pt x="580644" y="2391918"/>
                </a:lnTo>
                <a:close/>
                <a:moveTo>
                  <a:pt x="4000500" y="406146"/>
                </a:moveTo>
                <a:lnTo>
                  <a:pt x="4000500" y="506730"/>
                </a:lnTo>
                <a:lnTo>
                  <a:pt x="4009644" y="506730"/>
                </a:lnTo>
                <a:lnTo>
                  <a:pt x="4137660" y="506730"/>
                </a:lnTo>
                <a:lnTo>
                  <a:pt x="4146804" y="506730"/>
                </a:lnTo>
                <a:lnTo>
                  <a:pt x="4146804" y="406146"/>
                </a:lnTo>
                <a:lnTo>
                  <a:pt x="4137660" y="406146"/>
                </a:lnTo>
                <a:lnTo>
                  <a:pt x="4009644" y="406146"/>
                </a:lnTo>
                <a:close/>
                <a:moveTo>
                  <a:pt x="2811780" y="406146"/>
                </a:moveTo>
                <a:lnTo>
                  <a:pt x="2811780" y="506730"/>
                </a:lnTo>
                <a:lnTo>
                  <a:pt x="2820924" y="506730"/>
                </a:lnTo>
                <a:lnTo>
                  <a:pt x="2948940" y="506730"/>
                </a:lnTo>
                <a:lnTo>
                  <a:pt x="2958084" y="506730"/>
                </a:lnTo>
                <a:lnTo>
                  <a:pt x="2958084" y="406146"/>
                </a:lnTo>
                <a:lnTo>
                  <a:pt x="2948940" y="406146"/>
                </a:lnTo>
                <a:lnTo>
                  <a:pt x="2820924" y="406146"/>
                </a:lnTo>
                <a:close/>
                <a:moveTo>
                  <a:pt x="1623060" y="406146"/>
                </a:moveTo>
                <a:lnTo>
                  <a:pt x="1623060" y="506730"/>
                </a:lnTo>
                <a:lnTo>
                  <a:pt x="1760220" y="506730"/>
                </a:lnTo>
                <a:lnTo>
                  <a:pt x="1760220" y="406146"/>
                </a:lnTo>
                <a:close/>
                <a:moveTo>
                  <a:pt x="443484" y="406146"/>
                </a:moveTo>
                <a:lnTo>
                  <a:pt x="443484" y="506730"/>
                </a:lnTo>
                <a:lnTo>
                  <a:pt x="580644" y="506730"/>
                </a:lnTo>
                <a:lnTo>
                  <a:pt x="580644" y="406146"/>
                </a:lnTo>
                <a:close/>
                <a:moveTo>
                  <a:pt x="0" y="0"/>
                </a:moveTo>
                <a:lnTo>
                  <a:pt x="4590288" y="0"/>
                </a:lnTo>
                <a:lnTo>
                  <a:pt x="4590288" y="2898648"/>
                </a:lnTo>
                <a:lnTo>
                  <a:pt x="0" y="289864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</Words>
  <Application>Microsoft Office PowerPoint</Application>
  <PresentationFormat>On-screen Show (4:3)</PresentationFormat>
  <Paragraphs>10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2</cp:revision>
  <dcterms:created xsi:type="dcterms:W3CDTF">2021-08-08T19:09:41Z</dcterms:created>
  <dcterms:modified xsi:type="dcterms:W3CDTF">2021-08-20T14:53:22Z</dcterms:modified>
</cp:coreProperties>
</file>