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48" y="-10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3B80-8755-453C-8543-A2A8905C23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F6761-7C30-4D78-A424-482C7487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page on which this design is based is wider than normal to allow more corrugations.  If you feel you don’t need that many, just Ungroup</a:t>
            </a:r>
            <a:r>
              <a:rPr lang="en-US" baseline="0" dirty="0" smtClean="0"/>
              <a:t> it and delete </a:t>
            </a:r>
            <a:r>
              <a:rPr lang="en-US" baseline="0" smtClean="0"/>
              <a:t>the excess.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F6761-7C30-4D78-A424-482C748714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8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41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1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3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3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3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3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3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3263-F04F-47AF-82F7-5D51444D4F0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3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533C-3F72-47F2-A0F1-E808A448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840" y="152400"/>
            <a:ext cx="9666683" cy="228983"/>
            <a:chOff x="533401" y="1600200"/>
            <a:chExt cx="9666683" cy="228983"/>
          </a:xfrm>
        </p:grpSpPr>
        <p:grpSp>
          <p:nvGrpSpPr>
            <p:cNvPr id="54" name="Group 53"/>
            <p:cNvGrpSpPr/>
            <p:nvPr/>
          </p:nvGrpSpPr>
          <p:grpSpPr>
            <a:xfrm>
              <a:off x="533401" y="1600200"/>
              <a:ext cx="4860131" cy="228600"/>
              <a:chOff x="533400" y="1600200"/>
              <a:chExt cx="4860131" cy="228600"/>
            </a:xfrm>
          </p:grpSpPr>
          <p:sp>
            <p:nvSpPr>
              <p:cNvPr id="55" name="Block Arc 54"/>
              <p:cNvSpPr/>
              <p:nvPr/>
            </p:nvSpPr>
            <p:spPr>
              <a:xfrm>
                <a:off x="53340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Block Arc 55"/>
              <p:cNvSpPr/>
              <p:nvPr/>
            </p:nvSpPr>
            <p:spPr>
              <a:xfrm flipV="1">
                <a:off x="70485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Block Arc 56"/>
              <p:cNvSpPr/>
              <p:nvPr/>
            </p:nvSpPr>
            <p:spPr>
              <a:xfrm>
                <a:off x="87630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Block Arc 57"/>
              <p:cNvSpPr/>
              <p:nvPr/>
            </p:nvSpPr>
            <p:spPr>
              <a:xfrm>
                <a:off x="1221582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Block Arc 58"/>
              <p:cNvSpPr/>
              <p:nvPr/>
            </p:nvSpPr>
            <p:spPr>
              <a:xfrm>
                <a:off x="15644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Block Arc 59"/>
              <p:cNvSpPr/>
              <p:nvPr/>
            </p:nvSpPr>
            <p:spPr>
              <a:xfrm flipV="1">
                <a:off x="104775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Block Arc 60"/>
              <p:cNvSpPr/>
              <p:nvPr/>
            </p:nvSpPr>
            <p:spPr>
              <a:xfrm flipV="1">
                <a:off x="1393032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Block Arc 61"/>
              <p:cNvSpPr/>
              <p:nvPr/>
            </p:nvSpPr>
            <p:spPr>
              <a:xfrm flipV="1">
                <a:off x="17359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Block Arc 62"/>
              <p:cNvSpPr/>
              <p:nvPr/>
            </p:nvSpPr>
            <p:spPr>
              <a:xfrm>
                <a:off x="19073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Block Arc 63"/>
              <p:cNvSpPr/>
              <p:nvPr/>
            </p:nvSpPr>
            <p:spPr>
              <a:xfrm flipV="1">
                <a:off x="20788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Block Arc 64"/>
              <p:cNvSpPr/>
              <p:nvPr/>
            </p:nvSpPr>
            <p:spPr>
              <a:xfrm>
                <a:off x="22502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Block Arc 65"/>
              <p:cNvSpPr/>
              <p:nvPr/>
            </p:nvSpPr>
            <p:spPr>
              <a:xfrm flipV="1">
                <a:off x="24217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Block Arc 66"/>
              <p:cNvSpPr/>
              <p:nvPr/>
            </p:nvSpPr>
            <p:spPr>
              <a:xfrm>
                <a:off x="25931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Block Arc 67"/>
              <p:cNvSpPr/>
              <p:nvPr/>
            </p:nvSpPr>
            <p:spPr>
              <a:xfrm flipV="1">
                <a:off x="27646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Block Arc 68"/>
              <p:cNvSpPr/>
              <p:nvPr/>
            </p:nvSpPr>
            <p:spPr>
              <a:xfrm>
                <a:off x="293370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Block Arc 69"/>
              <p:cNvSpPr/>
              <p:nvPr/>
            </p:nvSpPr>
            <p:spPr>
              <a:xfrm flipV="1">
                <a:off x="310515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Block Arc 70"/>
              <p:cNvSpPr/>
              <p:nvPr/>
            </p:nvSpPr>
            <p:spPr>
              <a:xfrm>
                <a:off x="327660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Block Arc 71"/>
              <p:cNvSpPr/>
              <p:nvPr/>
            </p:nvSpPr>
            <p:spPr>
              <a:xfrm>
                <a:off x="3621882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Block Arc 72"/>
              <p:cNvSpPr/>
              <p:nvPr/>
            </p:nvSpPr>
            <p:spPr>
              <a:xfrm>
                <a:off x="39647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Block Arc 73"/>
              <p:cNvSpPr/>
              <p:nvPr/>
            </p:nvSpPr>
            <p:spPr>
              <a:xfrm flipV="1">
                <a:off x="3448050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Block Arc 74"/>
              <p:cNvSpPr/>
              <p:nvPr/>
            </p:nvSpPr>
            <p:spPr>
              <a:xfrm flipV="1">
                <a:off x="3793332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flipV="1">
                <a:off x="41362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Block Arc 76"/>
              <p:cNvSpPr/>
              <p:nvPr/>
            </p:nvSpPr>
            <p:spPr>
              <a:xfrm>
                <a:off x="43076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Block Arc 77"/>
              <p:cNvSpPr/>
              <p:nvPr/>
            </p:nvSpPr>
            <p:spPr>
              <a:xfrm flipV="1">
                <a:off x="44791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/>
              <p:cNvSpPr/>
              <p:nvPr/>
            </p:nvSpPr>
            <p:spPr>
              <a:xfrm>
                <a:off x="46505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Block Arc 79"/>
              <p:cNvSpPr/>
              <p:nvPr/>
            </p:nvSpPr>
            <p:spPr>
              <a:xfrm flipV="1">
                <a:off x="48220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Block Arc 80"/>
              <p:cNvSpPr/>
              <p:nvPr/>
            </p:nvSpPr>
            <p:spPr>
              <a:xfrm>
                <a:off x="499348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Block Arc 81"/>
              <p:cNvSpPr/>
              <p:nvPr/>
            </p:nvSpPr>
            <p:spPr>
              <a:xfrm flipV="1">
                <a:off x="5164931" y="160020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39953" y="1600583"/>
              <a:ext cx="4860131" cy="228600"/>
              <a:chOff x="5392340" y="1612490"/>
              <a:chExt cx="4860131" cy="228600"/>
            </a:xfrm>
          </p:grpSpPr>
          <p:sp>
            <p:nvSpPr>
              <p:cNvPr id="84" name="Block Arc 83"/>
              <p:cNvSpPr/>
              <p:nvPr/>
            </p:nvSpPr>
            <p:spPr>
              <a:xfrm>
                <a:off x="539234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Block Arc 84"/>
              <p:cNvSpPr/>
              <p:nvPr/>
            </p:nvSpPr>
            <p:spPr>
              <a:xfrm flipV="1">
                <a:off x="556379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Block Arc 85"/>
              <p:cNvSpPr/>
              <p:nvPr/>
            </p:nvSpPr>
            <p:spPr>
              <a:xfrm>
                <a:off x="573524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>
                <a:off x="6080522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Block Arc 87"/>
              <p:cNvSpPr/>
              <p:nvPr/>
            </p:nvSpPr>
            <p:spPr>
              <a:xfrm>
                <a:off x="64234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Block Arc 88"/>
              <p:cNvSpPr/>
              <p:nvPr/>
            </p:nvSpPr>
            <p:spPr>
              <a:xfrm flipV="1">
                <a:off x="590669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Block Arc 89"/>
              <p:cNvSpPr/>
              <p:nvPr/>
            </p:nvSpPr>
            <p:spPr>
              <a:xfrm flipV="1">
                <a:off x="6251972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/>
              <p:cNvSpPr/>
              <p:nvPr/>
            </p:nvSpPr>
            <p:spPr>
              <a:xfrm flipV="1">
                <a:off x="65948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Block Arc 91"/>
              <p:cNvSpPr/>
              <p:nvPr/>
            </p:nvSpPr>
            <p:spPr>
              <a:xfrm>
                <a:off x="67663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Block Arc 92"/>
              <p:cNvSpPr/>
              <p:nvPr/>
            </p:nvSpPr>
            <p:spPr>
              <a:xfrm flipV="1">
                <a:off x="69377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>
                <a:off x="71092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/>
              <p:cNvSpPr/>
              <p:nvPr/>
            </p:nvSpPr>
            <p:spPr>
              <a:xfrm flipV="1">
                <a:off x="72806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Block Arc 95"/>
              <p:cNvSpPr/>
              <p:nvPr/>
            </p:nvSpPr>
            <p:spPr>
              <a:xfrm>
                <a:off x="74521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Block Arc 96"/>
              <p:cNvSpPr/>
              <p:nvPr/>
            </p:nvSpPr>
            <p:spPr>
              <a:xfrm flipV="1">
                <a:off x="76235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lock Arc 97"/>
              <p:cNvSpPr/>
              <p:nvPr/>
            </p:nvSpPr>
            <p:spPr>
              <a:xfrm>
                <a:off x="779264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/>
              <p:cNvSpPr/>
              <p:nvPr/>
            </p:nvSpPr>
            <p:spPr>
              <a:xfrm flipV="1">
                <a:off x="796409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Block Arc 99"/>
              <p:cNvSpPr/>
              <p:nvPr/>
            </p:nvSpPr>
            <p:spPr>
              <a:xfrm>
                <a:off x="813554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Block Arc 100"/>
              <p:cNvSpPr/>
              <p:nvPr/>
            </p:nvSpPr>
            <p:spPr>
              <a:xfrm>
                <a:off x="8480822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Block Arc 101"/>
              <p:cNvSpPr/>
              <p:nvPr/>
            </p:nvSpPr>
            <p:spPr>
              <a:xfrm>
                <a:off x="88237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Block Arc 102"/>
              <p:cNvSpPr/>
              <p:nvPr/>
            </p:nvSpPr>
            <p:spPr>
              <a:xfrm flipV="1">
                <a:off x="8306990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lock Arc 103"/>
              <p:cNvSpPr/>
              <p:nvPr/>
            </p:nvSpPr>
            <p:spPr>
              <a:xfrm flipV="1">
                <a:off x="8652272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Block Arc 104"/>
              <p:cNvSpPr/>
              <p:nvPr/>
            </p:nvSpPr>
            <p:spPr>
              <a:xfrm flipV="1">
                <a:off x="89951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Block Arc 105"/>
              <p:cNvSpPr/>
              <p:nvPr/>
            </p:nvSpPr>
            <p:spPr>
              <a:xfrm>
                <a:off x="91666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Block Arc 106"/>
              <p:cNvSpPr/>
              <p:nvPr/>
            </p:nvSpPr>
            <p:spPr>
              <a:xfrm flipV="1">
                <a:off x="93380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Block Arc 107"/>
              <p:cNvSpPr/>
              <p:nvPr/>
            </p:nvSpPr>
            <p:spPr>
              <a:xfrm>
                <a:off x="95095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Block Arc 108"/>
              <p:cNvSpPr/>
              <p:nvPr/>
            </p:nvSpPr>
            <p:spPr>
              <a:xfrm flipV="1">
                <a:off x="96809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Block Arc 109"/>
              <p:cNvSpPr/>
              <p:nvPr/>
            </p:nvSpPr>
            <p:spPr>
              <a:xfrm>
                <a:off x="985242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Block Arc 110"/>
              <p:cNvSpPr/>
              <p:nvPr/>
            </p:nvSpPr>
            <p:spPr>
              <a:xfrm flipV="1">
                <a:off x="10023871" y="1612490"/>
                <a:ext cx="228600" cy="228600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3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7</cp:revision>
  <dcterms:created xsi:type="dcterms:W3CDTF">2021-04-17T22:05:28Z</dcterms:created>
  <dcterms:modified xsi:type="dcterms:W3CDTF">2021-08-20T15:21:55Z</dcterms:modified>
</cp:coreProperties>
</file>