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3716000" cy="51435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-120" y="-228"/>
      </p:cViewPr>
      <p:guideLst>
        <p:guide orient="horz" pos="1620"/>
        <p:guide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597819"/>
            <a:ext cx="116586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7400" y="2914650"/>
            <a:ext cx="96012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9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9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44100" y="205979"/>
            <a:ext cx="30861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05979"/>
            <a:ext cx="90297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61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5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470" y="3305176"/>
            <a:ext cx="116586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3470" y="2180035"/>
            <a:ext cx="116586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64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00151"/>
            <a:ext cx="60579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2300" y="1200151"/>
            <a:ext cx="60579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71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151335"/>
            <a:ext cx="6060282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631156"/>
            <a:ext cx="6060282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67538" y="1151335"/>
            <a:ext cx="6062663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67538" y="1631156"/>
            <a:ext cx="6062663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8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8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84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204787"/>
            <a:ext cx="4512470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575" y="204788"/>
            <a:ext cx="7667625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1076326"/>
            <a:ext cx="4512470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1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8432" y="3600450"/>
            <a:ext cx="82296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688432" y="459581"/>
            <a:ext cx="82296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8432" y="4025503"/>
            <a:ext cx="82296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719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05979"/>
            <a:ext cx="1234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00151"/>
            <a:ext cx="1234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BEB94-2EF3-416B-9BA5-4F0292BCE2C7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86300" y="4767263"/>
            <a:ext cx="4343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4767263"/>
            <a:ext cx="3200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3FB1C-7B6D-48E5-8B51-A165E7AF5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818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583276" y="440578"/>
            <a:ext cx="14189360" cy="2878940"/>
            <a:chOff x="-1950369" y="440578"/>
            <a:chExt cx="14189360" cy="2878940"/>
          </a:xfrm>
        </p:grpSpPr>
        <p:grpSp>
          <p:nvGrpSpPr>
            <p:cNvPr id="2" name="Group 1"/>
            <p:cNvGrpSpPr/>
            <p:nvPr/>
          </p:nvGrpSpPr>
          <p:grpSpPr>
            <a:xfrm>
              <a:off x="-1600200" y="440578"/>
              <a:ext cx="13839191" cy="2878940"/>
              <a:chOff x="-1600200" y="440578"/>
              <a:chExt cx="13839191" cy="2878940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-1600200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4" name="Trapezoid 3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/>
              <p:cNvGrpSpPr/>
              <p:nvPr/>
            </p:nvGrpSpPr>
            <p:grpSpPr>
              <a:xfrm>
                <a:off x="-988406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20" name="Trapezoid 19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2" name="Group 21"/>
              <p:cNvGrpSpPr/>
              <p:nvPr/>
            </p:nvGrpSpPr>
            <p:grpSpPr>
              <a:xfrm>
                <a:off x="-376612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23" name="Trapezoid 22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5" name="Group 24"/>
              <p:cNvGrpSpPr/>
              <p:nvPr/>
            </p:nvGrpSpPr>
            <p:grpSpPr>
              <a:xfrm>
                <a:off x="235182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26" name="Trapezoid 25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8" name="Group 27"/>
              <p:cNvGrpSpPr/>
              <p:nvPr/>
            </p:nvGrpSpPr>
            <p:grpSpPr>
              <a:xfrm>
                <a:off x="846976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29" name="Trapezoid 28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1" name="Group 30"/>
              <p:cNvGrpSpPr/>
              <p:nvPr/>
            </p:nvGrpSpPr>
            <p:grpSpPr>
              <a:xfrm>
                <a:off x="1458770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32" name="Trapezoid 31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4" name="Group 33"/>
              <p:cNvGrpSpPr/>
              <p:nvPr/>
            </p:nvGrpSpPr>
            <p:grpSpPr>
              <a:xfrm>
                <a:off x="2070564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35" name="Trapezoid 34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7" name="Group 36"/>
              <p:cNvGrpSpPr/>
              <p:nvPr/>
            </p:nvGrpSpPr>
            <p:grpSpPr>
              <a:xfrm>
                <a:off x="2682358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38" name="Trapezoid 37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>
                <a:off x="3294152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41" name="Trapezoid 40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Rectangle 41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3" name="Group 42"/>
              <p:cNvGrpSpPr/>
              <p:nvPr/>
            </p:nvGrpSpPr>
            <p:grpSpPr>
              <a:xfrm>
                <a:off x="3905946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44" name="Trapezoid 43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6" name="Group 45"/>
              <p:cNvGrpSpPr/>
              <p:nvPr/>
            </p:nvGrpSpPr>
            <p:grpSpPr>
              <a:xfrm>
                <a:off x="4517740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47" name="Trapezoid 46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/>
              <p:cNvGrpSpPr/>
              <p:nvPr/>
            </p:nvGrpSpPr>
            <p:grpSpPr>
              <a:xfrm>
                <a:off x="5129534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50" name="Trapezoid 49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5741328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53" name="Trapezoid 52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6353122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94" name="Trapezoid 93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8" name="Group 57"/>
              <p:cNvGrpSpPr/>
              <p:nvPr/>
            </p:nvGrpSpPr>
            <p:grpSpPr>
              <a:xfrm>
                <a:off x="6964916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92" name="Trapezoid 91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3" name="Rectangle 92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7576710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90" name="Trapezoid 89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ectangle 90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8188504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88" name="Trapezoid 87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88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1" name="Group 60"/>
              <p:cNvGrpSpPr/>
              <p:nvPr/>
            </p:nvGrpSpPr>
            <p:grpSpPr>
              <a:xfrm>
                <a:off x="8800298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86" name="Trapezoid 85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7" name="Rectangle 86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2" name="Group 61"/>
              <p:cNvGrpSpPr/>
              <p:nvPr/>
            </p:nvGrpSpPr>
            <p:grpSpPr>
              <a:xfrm>
                <a:off x="9412092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84" name="Trapezoid 83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3" name="Group 62"/>
              <p:cNvGrpSpPr/>
              <p:nvPr/>
            </p:nvGrpSpPr>
            <p:grpSpPr>
              <a:xfrm>
                <a:off x="10023886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82" name="Trapezoid 81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4" name="Group 63"/>
              <p:cNvGrpSpPr/>
              <p:nvPr/>
            </p:nvGrpSpPr>
            <p:grpSpPr>
              <a:xfrm>
                <a:off x="10635680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80" name="Trapezoid 79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11247474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78" name="Trapezoid 77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69" name="Group 68"/>
              <p:cNvGrpSpPr/>
              <p:nvPr/>
            </p:nvGrpSpPr>
            <p:grpSpPr>
              <a:xfrm>
                <a:off x="11859261" y="440578"/>
                <a:ext cx="379730" cy="2878940"/>
                <a:chOff x="1295400" y="596254"/>
                <a:chExt cx="609600" cy="6124586"/>
              </a:xfrm>
            </p:grpSpPr>
            <p:sp>
              <p:nvSpPr>
                <p:cNvPr id="70" name="Trapezoid 69"/>
                <p:cNvSpPr>
                  <a:spLocks noChangeAspect="1"/>
                </p:cNvSpPr>
                <p:nvPr/>
              </p:nvSpPr>
              <p:spPr>
                <a:xfrm>
                  <a:off x="1295400" y="596254"/>
                  <a:ext cx="609600" cy="276214"/>
                </a:xfrm>
                <a:prstGeom prst="trapezoid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/>
                <p:cNvSpPr/>
                <p:nvPr/>
              </p:nvSpPr>
              <p:spPr>
                <a:xfrm>
                  <a:off x="1295400" y="872467"/>
                  <a:ext cx="609600" cy="584837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" name="Group 2"/>
            <p:cNvGrpSpPr/>
            <p:nvPr/>
          </p:nvGrpSpPr>
          <p:grpSpPr>
            <a:xfrm>
              <a:off x="-1950369" y="804374"/>
              <a:ext cx="13921740" cy="2281183"/>
              <a:chOff x="-1367154" y="3543300"/>
              <a:chExt cx="13921740" cy="2281183"/>
            </a:xfrm>
          </p:grpSpPr>
          <p:sp>
            <p:nvSpPr>
              <p:cNvPr id="96" name="Flowchart: Process 95"/>
              <p:cNvSpPr/>
              <p:nvPr/>
            </p:nvSpPr>
            <p:spPr>
              <a:xfrm>
                <a:off x="-1367154" y="5543550"/>
                <a:ext cx="13921740" cy="28093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Flowchart: Process 96"/>
              <p:cNvSpPr/>
              <p:nvPr/>
            </p:nvSpPr>
            <p:spPr>
              <a:xfrm>
                <a:off x="-1367154" y="4461077"/>
                <a:ext cx="13921740" cy="28093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Flowchart: Process 97"/>
              <p:cNvSpPr/>
              <p:nvPr/>
            </p:nvSpPr>
            <p:spPr>
              <a:xfrm>
                <a:off x="-1367154" y="3543300"/>
                <a:ext cx="13921740" cy="280933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11732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Ackmann Family</dc:creator>
  <cp:lastModifiedBy>Ackmann Family</cp:lastModifiedBy>
  <cp:revision>3</cp:revision>
  <dcterms:created xsi:type="dcterms:W3CDTF">2021-02-01T18:30:35Z</dcterms:created>
  <dcterms:modified xsi:type="dcterms:W3CDTF">2021-03-23T12:25:46Z</dcterms:modified>
</cp:coreProperties>
</file>