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3344-8F99-4C45-939B-4C1F4562DF7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ACE0-A1FE-4C55-8689-8A524BB1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8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3344-8F99-4C45-939B-4C1F4562DF7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ACE0-A1FE-4C55-8689-8A524BB1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3344-8F99-4C45-939B-4C1F4562DF7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ACE0-A1FE-4C55-8689-8A524BB1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7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3344-8F99-4C45-939B-4C1F4562DF7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ACE0-A1FE-4C55-8689-8A524BB1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3344-8F99-4C45-939B-4C1F4562DF7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ACE0-A1FE-4C55-8689-8A524BB1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7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3344-8F99-4C45-939B-4C1F4562DF7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ACE0-A1FE-4C55-8689-8A524BB1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3344-8F99-4C45-939B-4C1F4562DF7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ACE0-A1FE-4C55-8689-8A524BB1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1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3344-8F99-4C45-939B-4C1F4562DF7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ACE0-A1FE-4C55-8689-8A524BB1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3344-8F99-4C45-939B-4C1F4562DF7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ACE0-A1FE-4C55-8689-8A524BB1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3344-8F99-4C45-939B-4C1F4562DF7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ACE0-A1FE-4C55-8689-8A524BB1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3344-8F99-4C45-939B-4C1F4562DF7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ACE0-A1FE-4C55-8689-8A524BB1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2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93344-8F99-4C45-939B-4C1F4562DF7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ACE0-A1FE-4C55-8689-8A524BB1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3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17022" y="1122218"/>
            <a:ext cx="8041650" cy="1675553"/>
            <a:chOff x="417022" y="1122218"/>
            <a:chExt cx="8041650" cy="1675553"/>
          </a:xfrm>
        </p:grpSpPr>
        <p:sp>
          <p:nvSpPr>
            <p:cNvPr id="4" name="Block Arc 3"/>
            <p:cNvSpPr/>
            <p:nvPr/>
          </p:nvSpPr>
          <p:spPr>
            <a:xfrm>
              <a:off x="417022" y="1122218"/>
              <a:ext cx="634535" cy="588451"/>
            </a:xfrm>
            <a:custGeom>
              <a:avLst/>
              <a:gdLst>
                <a:gd name="connsiteX0" fmla="*/ 0 w 2286000"/>
                <a:gd name="connsiteY0" fmla="*/ 1066800 h 2133600"/>
                <a:gd name="connsiteX1" fmla="*/ 1143000 w 2286000"/>
                <a:gd name="connsiteY1" fmla="*/ 0 h 2133600"/>
                <a:gd name="connsiteX2" fmla="*/ 2286000 w 2286000"/>
                <a:gd name="connsiteY2" fmla="*/ 1066800 h 2133600"/>
                <a:gd name="connsiteX3" fmla="*/ 1752600 w 2286000"/>
                <a:gd name="connsiteY3" fmla="*/ 1066800 h 2133600"/>
                <a:gd name="connsiteX4" fmla="*/ 1143000 w 2286000"/>
                <a:gd name="connsiteY4" fmla="*/ 533400 h 2133600"/>
                <a:gd name="connsiteX5" fmla="*/ 533400 w 2286000"/>
                <a:gd name="connsiteY5" fmla="*/ 1066800 h 2133600"/>
                <a:gd name="connsiteX6" fmla="*/ 0 w 2286000"/>
                <a:gd name="connsiteY6" fmla="*/ 1066800 h 2133600"/>
                <a:gd name="connsiteX0" fmla="*/ 1143000 w 2286000"/>
                <a:gd name="connsiteY0" fmla="*/ 533400 h 1066800"/>
                <a:gd name="connsiteX1" fmla="*/ 533400 w 2286000"/>
                <a:gd name="connsiteY1" fmla="*/ 1066800 h 1066800"/>
                <a:gd name="connsiteX2" fmla="*/ 0 w 2286000"/>
                <a:gd name="connsiteY2" fmla="*/ 1066800 h 1066800"/>
                <a:gd name="connsiteX3" fmla="*/ 1143000 w 2286000"/>
                <a:gd name="connsiteY3" fmla="*/ 0 h 1066800"/>
                <a:gd name="connsiteX4" fmla="*/ 2286000 w 2286000"/>
                <a:gd name="connsiteY4" fmla="*/ 1066800 h 1066800"/>
                <a:gd name="connsiteX5" fmla="*/ 1752600 w 2286000"/>
                <a:gd name="connsiteY5" fmla="*/ 1066800 h 1066800"/>
                <a:gd name="connsiteX6" fmla="*/ 1234440 w 2286000"/>
                <a:gd name="connsiteY6" fmla="*/ 624840 h 1066800"/>
                <a:gd name="connsiteX0" fmla="*/ 1143000 w 2286000"/>
                <a:gd name="connsiteY0" fmla="*/ 533400 h 1066800"/>
                <a:gd name="connsiteX1" fmla="*/ 533400 w 2286000"/>
                <a:gd name="connsiteY1" fmla="*/ 1066800 h 1066800"/>
                <a:gd name="connsiteX2" fmla="*/ 0 w 2286000"/>
                <a:gd name="connsiteY2" fmla="*/ 1066800 h 1066800"/>
                <a:gd name="connsiteX3" fmla="*/ 1143000 w 2286000"/>
                <a:gd name="connsiteY3" fmla="*/ 0 h 1066800"/>
                <a:gd name="connsiteX4" fmla="*/ 2286000 w 2286000"/>
                <a:gd name="connsiteY4" fmla="*/ 1066800 h 1066800"/>
                <a:gd name="connsiteX5" fmla="*/ 1752600 w 2286000"/>
                <a:gd name="connsiteY5" fmla="*/ 1066800 h 1066800"/>
                <a:gd name="connsiteX0" fmla="*/ 1143000 w 2286000"/>
                <a:gd name="connsiteY0" fmla="*/ 533400 h 1066800"/>
                <a:gd name="connsiteX1" fmla="*/ 533400 w 2286000"/>
                <a:gd name="connsiteY1" fmla="*/ 1066800 h 1066800"/>
                <a:gd name="connsiteX2" fmla="*/ 0 w 2286000"/>
                <a:gd name="connsiteY2" fmla="*/ 1066800 h 1066800"/>
                <a:gd name="connsiteX3" fmla="*/ 1143000 w 2286000"/>
                <a:gd name="connsiteY3" fmla="*/ 0 h 1066800"/>
                <a:gd name="connsiteX4" fmla="*/ 2286000 w 2286000"/>
                <a:gd name="connsiteY4" fmla="*/ 1066800 h 1066800"/>
                <a:gd name="connsiteX0" fmla="*/ 1143000 w 1143000"/>
                <a:gd name="connsiteY0" fmla="*/ 533400 h 1066800"/>
                <a:gd name="connsiteX1" fmla="*/ 533400 w 1143000"/>
                <a:gd name="connsiteY1" fmla="*/ 1066800 h 1066800"/>
                <a:gd name="connsiteX2" fmla="*/ 0 w 1143000"/>
                <a:gd name="connsiteY2" fmla="*/ 1066800 h 1066800"/>
                <a:gd name="connsiteX3" fmla="*/ 1143000 w 1143000"/>
                <a:gd name="connsiteY3" fmla="*/ 0 h 1066800"/>
                <a:gd name="connsiteX0" fmla="*/ 1126374 w 1143000"/>
                <a:gd name="connsiteY0" fmla="*/ 267393 h 1066800"/>
                <a:gd name="connsiteX1" fmla="*/ 533400 w 1143000"/>
                <a:gd name="connsiteY1" fmla="*/ 1066800 h 1066800"/>
                <a:gd name="connsiteX2" fmla="*/ 0 w 1143000"/>
                <a:gd name="connsiteY2" fmla="*/ 1066800 h 1066800"/>
                <a:gd name="connsiteX3" fmla="*/ 1143000 w 1143000"/>
                <a:gd name="connsiteY3" fmla="*/ 0 h 1066800"/>
                <a:gd name="connsiteX0" fmla="*/ 1126374 w 1143000"/>
                <a:gd name="connsiteY0" fmla="*/ 267393 h 1083425"/>
                <a:gd name="connsiteX1" fmla="*/ 267393 w 1143000"/>
                <a:gd name="connsiteY1" fmla="*/ 1083425 h 1083425"/>
                <a:gd name="connsiteX2" fmla="*/ 0 w 1143000"/>
                <a:gd name="connsiteY2" fmla="*/ 1066800 h 1083425"/>
                <a:gd name="connsiteX3" fmla="*/ 1143000 w 1143000"/>
                <a:gd name="connsiteY3" fmla="*/ 0 h 1083425"/>
                <a:gd name="connsiteX0" fmla="*/ 1126374 w 1143000"/>
                <a:gd name="connsiteY0" fmla="*/ 267393 h 1083425"/>
                <a:gd name="connsiteX1" fmla="*/ 267393 w 1143000"/>
                <a:gd name="connsiteY1" fmla="*/ 1083425 h 1083425"/>
                <a:gd name="connsiteX2" fmla="*/ 0 w 1143000"/>
                <a:gd name="connsiteY2" fmla="*/ 1066800 h 1083425"/>
                <a:gd name="connsiteX3" fmla="*/ 1143000 w 1143000"/>
                <a:gd name="connsiteY3" fmla="*/ 0 h 1083425"/>
                <a:gd name="connsiteX0" fmla="*/ 1126374 w 1143000"/>
                <a:gd name="connsiteY0" fmla="*/ 267393 h 1083425"/>
                <a:gd name="connsiteX1" fmla="*/ 267393 w 1143000"/>
                <a:gd name="connsiteY1" fmla="*/ 1083425 h 1083425"/>
                <a:gd name="connsiteX2" fmla="*/ 0 w 1143000"/>
                <a:gd name="connsiteY2" fmla="*/ 1066800 h 1083425"/>
                <a:gd name="connsiteX3" fmla="*/ 1143000 w 1143000"/>
                <a:gd name="connsiteY3" fmla="*/ 0 h 1083425"/>
                <a:gd name="connsiteX0" fmla="*/ 1126374 w 1143000"/>
                <a:gd name="connsiteY0" fmla="*/ 267393 h 1102492"/>
                <a:gd name="connsiteX1" fmla="*/ 267393 w 1143000"/>
                <a:gd name="connsiteY1" fmla="*/ 1083425 h 1102492"/>
                <a:gd name="connsiteX2" fmla="*/ 0 w 1143000"/>
                <a:gd name="connsiteY2" fmla="*/ 1102492 h 1102492"/>
                <a:gd name="connsiteX3" fmla="*/ 1143000 w 1143000"/>
                <a:gd name="connsiteY3" fmla="*/ 0 h 1102492"/>
                <a:gd name="connsiteX0" fmla="*/ 1188833 w 1188833"/>
                <a:gd name="connsiteY0" fmla="*/ 258471 h 1102492"/>
                <a:gd name="connsiteX1" fmla="*/ 267393 w 1188833"/>
                <a:gd name="connsiteY1" fmla="*/ 1083425 h 1102492"/>
                <a:gd name="connsiteX2" fmla="*/ 0 w 1188833"/>
                <a:gd name="connsiteY2" fmla="*/ 1102492 h 1102492"/>
                <a:gd name="connsiteX3" fmla="*/ 1143000 w 1188833"/>
                <a:gd name="connsiteY3" fmla="*/ 0 h 110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8833" h="1102492">
                  <a:moveTo>
                    <a:pt x="1188833" y="258471"/>
                  </a:moveTo>
                  <a:cubicBezTo>
                    <a:pt x="719157" y="258471"/>
                    <a:pt x="267393" y="622581"/>
                    <a:pt x="267393" y="1083425"/>
                  </a:cubicBezTo>
                  <a:lnTo>
                    <a:pt x="0" y="1102492"/>
                  </a:lnTo>
                  <a:cubicBezTo>
                    <a:pt x="0" y="513315"/>
                    <a:pt x="511739" y="0"/>
                    <a:pt x="1143000" y="0"/>
                  </a:cubicBez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3"/>
            <p:cNvSpPr/>
            <p:nvPr/>
          </p:nvSpPr>
          <p:spPr>
            <a:xfrm flipH="1">
              <a:off x="7838424" y="1122218"/>
              <a:ext cx="620248" cy="588451"/>
            </a:xfrm>
            <a:custGeom>
              <a:avLst/>
              <a:gdLst>
                <a:gd name="connsiteX0" fmla="*/ 0 w 2286000"/>
                <a:gd name="connsiteY0" fmla="*/ 1066800 h 2133600"/>
                <a:gd name="connsiteX1" fmla="*/ 1143000 w 2286000"/>
                <a:gd name="connsiteY1" fmla="*/ 0 h 2133600"/>
                <a:gd name="connsiteX2" fmla="*/ 2286000 w 2286000"/>
                <a:gd name="connsiteY2" fmla="*/ 1066800 h 2133600"/>
                <a:gd name="connsiteX3" fmla="*/ 1752600 w 2286000"/>
                <a:gd name="connsiteY3" fmla="*/ 1066800 h 2133600"/>
                <a:gd name="connsiteX4" fmla="*/ 1143000 w 2286000"/>
                <a:gd name="connsiteY4" fmla="*/ 533400 h 2133600"/>
                <a:gd name="connsiteX5" fmla="*/ 533400 w 2286000"/>
                <a:gd name="connsiteY5" fmla="*/ 1066800 h 2133600"/>
                <a:gd name="connsiteX6" fmla="*/ 0 w 2286000"/>
                <a:gd name="connsiteY6" fmla="*/ 1066800 h 2133600"/>
                <a:gd name="connsiteX0" fmla="*/ 1143000 w 2286000"/>
                <a:gd name="connsiteY0" fmla="*/ 533400 h 1066800"/>
                <a:gd name="connsiteX1" fmla="*/ 533400 w 2286000"/>
                <a:gd name="connsiteY1" fmla="*/ 1066800 h 1066800"/>
                <a:gd name="connsiteX2" fmla="*/ 0 w 2286000"/>
                <a:gd name="connsiteY2" fmla="*/ 1066800 h 1066800"/>
                <a:gd name="connsiteX3" fmla="*/ 1143000 w 2286000"/>
                <a:gd name="connsiteY3" fmla="*/ 0 h 1066800"/>
                <a:gd name="connsiteX4" fmla="*/ 2286000 w 2286000"/>
                <a:gd name="connsiteY4" fmla="*/ 1066800 h 1066800"/>
                <a:gd name="connsiteX5" fmla="*/ 1752600 w 2286000"/>
                <a:gd name="connsiteY5" fmla="*/ 1066800 h 1066800"/>
                <a:gd name="connsiteX6" fmla="*/ 1234440 w 2286000"/>
                <a:gd name="connsiteY6" fmla="*/ 624840 h 1066800"/>
                <a:gd name="connsiteX0" fmla="*/ 1143000 w 2286000"/>
                <a:gd name="connsiteY0" fmla="*/ 533400 h 1066800"/>
                <a:gd name="connsiteX1" fmla="*/ 533400 w 2286000"/>
                <a:gd name="connsiteY1" fmla="*/ 1066800 h 1066800"/>
                <a:gd name="connsiteX2" fmla="*/ 0 w 2286000"/>
                <a:gd name="connsiteY2" fmla="*/ 1066800 h 1066800"/>
                <a:gd name="connsiteX3" fmla="*/ 1143000 w 2286000"/>
                <a:gd name="connsiteY3" fmla="*/ 0 h 1066800"/>
                <a:gd name="connsiteX4" fmla="*/ 2286000 w 2286000"/>
                <a:gd name="connsiteY4" fmla="*/ 1066800 h 1066800"/>
                <a:gd name="connsiteX5" fmla="*/ 1752600 w 2286000"/>
                <a:gd name="connsiteY5" fmla="*/ 1066800 h 1066800"/>
                <a:gd name="connsiteX0" fmla="*/ 1143000 w 2286000"/>
                <a:gd name="connsiteY0" fmla="*/ 533400 h 1066800"/>
                <a:gd name="connsiteX1" fmla="*/ 533400 w 2286000"/>
                <a:gd name="connsiteY1" fmla="*/ 1066800 h 1066800"/>
                <a:gd name="connsiteX2" fmla="*/ 0 w 2286000"/>
                <a:gd name="connsiteY2" fmla="*/ 1066800 h 1066800"/>
                <a:gd name="connsiteX3" fmla="*/ 1143000 w 2286000"/>
                <a:gd name="connsiteY3" fmla="*/ 0 h 1066800"/>
                <a:gd name="connsiteX4" fmla="*/ 2286000 w 2286000"/>
                <a:gd name="connsiteY4" fmla="*/ 1066800 h 1066800"/>
                <a:gd name="connsiteX0" fmla="*/ 1143000 w 1143000"/>
                <a:gd name="connsiteY0" fmla="*/ 533400 h 1066800"/>
                <a:gd name="connsiteX1" fmla="*/ 533400 w 1143000"/>
                <a:gd name="connsiteY1" fmla="*/ 1066800 h 1066800"/>
                <a:gd name="connsiteX2" fmla="*/ 0 w 1143000"/>
                <a:gd name="connsiteY2" fmla="*/ 1066800 h 1066800"/>
                <a:gd name="connsiteX3" fmla="*/ 1143000 w 1143000"/>
                <a:gd name="connsiteY3" fmla="*/ 0 h 1066800"/>
                <a:gd name="connsiteX0" fmla="*/ 1126374 w 1143000"/>
                <a:gd name="connsiteY0" fmla="*/ 267393 h 1066800"/>
                <a:gd name="connsiteX1" fmla="*/ 533400 w 1143000"/>
                <a:gd name="connsiteY1" fmla="*/ 1066800 h 1066800"/>
                <a:gd name="connsiteX2" fmla="*/ 0 w 1143000"/>
                <a:gd name="connsiteY2" fmla="*/ 1066800 h 1066800"/>
                <a:gd name="connsiteX3" fmla="*/ 1143000 w 1143000"/>
                <a:gd name="connsiteY3" fmla="*/ 0 h 1066800"/>
                <a:gd name="connsiteX0" fmla="*/ 1126374 w 1143000"/>
                <a:gd name="connsiteY0" fmla="*/ 267393 h 1083425"/>
                <a:gd name="connsiteX1" fmla="*/ 267393 w 1143000"/>
                <a:gd name="connsiteY1" fmla="*/ 1083425 h 1083425"/>
                <a:gd name="connsiteX2" fmla="*/ 0 w 1143000"/>
                <a:gd name="connsiteY2" fmla="*/ 1066800 h 1083425"/>
                <a:gd name="connsiteX3" fmla="*/ 1143000 w 1143000"/>
                <a:gd name="connsiteY3" fmla="*/ 0 h 1083425"/>
                <a:gd name="connsiteX0" fmla="*/ 1126374 w 1143000"/>
                <a:gd name="connsiteY0" fmla="*/ 267393 h 1083425"/>
                <a:gd name="connsiteX1" fmla="*/ 267393 w 1143000"/>
                <a:gd name="connsiteY1" fmla="*/ 1083425 h 1083425"/>
                <a:gd name="connsiteX2" fmla="*/ 0 w 1143000"/>
                <a:gd name="connsiteY2" fmla="*/ 1066800 h 1083425"/>
                <a:gd name="connsiteX3" fmla="*/ 1143000 w 1143000"/>
                <a:gd name="connsiteY3" fmla="*/ 0 h 1083425"/>
                <a:gd name="connsiteX0" fmla="*/ 1126374 w 1143000"/>
                <a:gd name="connsiteY0" fmla="*/ 267393 h 1083425"/>
                <a:gd name="connsiteX1" fmla="*/ 267393 w 1143000"/>
                <a:gd name="connsiteY1" fmla="*/ 1083425 h 1083425"/>
                <a:gd name="connsiteX2" fmla="*/ 0 w 1143000"/>
                <a:gd name="connsiteY2" fmla="*/ 1066800 h 1083425"/>
                <a:gd name="connsiteX3" fmla="*/ 1143000 w 1143000"/>
                <a:gd name="connsiteY3" fmla="*/ 0 h 1083425"/>
                <a:gd name="connsiteX0" fmla="*/ 1162065 w 1162065"/>
                <a:gd name="connsiteY0" fmla="*/ 249547 h 1083425"/>
                <a:gd name="connsiteX1" fmla="*/ 267393 w 1162065"/>
                <a:gd name="connsiteY1" fmla="*/ 1083425 h 1083425"/>
                <a:gd name="connsiteX2" fmla="*/ 0 w 1162065"/>
                <a:gd name="connsiteY2" fmla="*/ 1066800 h 1083425"/>
                <a:gd name="connsiteX3" fmla="*/ 1143000 w 1162065"/>
                <a:gd name="connsiteY3" fmla="*/ 0 h 1083425"/>
                <a:gd name="connsiteX0" fmla="*/ 1162065 w 1162065"/>
                <a:gd name="connsiteY0" fmla="*/ 249547 h 1102492"/>
                <a:gd name="connsiteX1" fmla="*/ 267393 w 1162065"/>
                <a:gd name="connsiteY1" fmla="*/ 1083425 h 1102492"/>
                <a:gd name="connsiteX2" fmla="*/ 0 w 1162065"/>
                <a:gd name="connsiteY2" fmla="*/ 1102492 h 1102492"/>
                <a:gd name="connsiteX3" fmla="*/ 1143000 w 1162065"/>
                <a:gd name="connsiteY3" fmla="*/ 0 h 110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65" h="1102492">
                  <a:moveTo>
                    <a:pt x="1162065" y="249547"/>
                  </a:moveTo>
                  <a:cubicBezTo>
                    <a:pt x="692389" y="249547"/>
                    <a:pt x="267393" y="622581"/>
                    <a:pt x="267393" y="1083425"/>
                  </a:cubicBezTo>
                  <a:lnTo>
                    <a:pt x="0" y="1102492"/>
                  </a:lnTo>
                  <a:cubicBezTo>
                    <a:pt x="0" y="513315"/>
                    <a:pt x="511739" y="0"/>
                    <a:pt x="1143000" y="0"/>
                  </a:cubicBez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27094" y="1122218"/>
              <a:ext cx="6821506" cy="1398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7022" y="1993971"/>
              <a:ext cx="7968498" cy="1398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-58466" y="2175979"/>
              <a:ext cx="1097280" cy="146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7836880" y="2175979"/>
              <a:ext cx="1097280" cy="146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915551" y="1890617"/>
              <a:ext cx="1668002" cy="146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6401952" y="1890617"/>
              <a:ext cx="1668002" cy="146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2012831" y="1890617"/>
              <a:ext cx="1668002" cy="146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3110111" y="1890617"/>
              <a:ext cx="1668002" cy="146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4207391" y="1890617"/>
              <a:ext cx="1668002" cy="146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5304671" y="1890617"/>
              <a:ext cx="1668002" cy="146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949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2</cp:revision>
  <dcterms:created xsi:type="dcterms:W3CDTF">2021-05-15T15:08:12Z</dcterms:created>
  <dcterms:modified xsi:type="dcterms:W3CDTF">2021-05-15T15:19:07Z</dcterms:modified>
</cp:coreProperties>
</file>