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2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4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9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AF7DA-58A6-4C93-BFBA-FDBB9DE3DC4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CCF6-149A-46D2-80D8-534904B8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4332" y="829384"/>
            <a:ext cx="73152" cy="320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2853756" y="-1420040"/>
            <a:ext cx="731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5000000" flipV="1">
            <a:off x="2461297" y="-418141"/>
            <a:ext cx="76200" cy="3931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400000" flipH="1" flipV="1">
            <a:off x="1516117" y="265196"/>
            <a:ext cx="76200" cy="1920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 flipV="1">
            <a:off x="2405685" y="829384"/>
            <a:ext cx="76200" cy="718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6</cp:revision>
  <dcterms:created xsi:type="dcterms:W3CDTF">2021-04-18T11:37:54Z</dcterms:created>
  <dcterms:modified xsi:type="dcterms:W3CDTF">2021-05-20T17:43:54Z</dcterms:modified>
</cp:coreProperties>
</file>