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2790B-C867-40FA-8A5A-530D8C083921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4640A-BB44-4329-90DB-D5EA556C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9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half of the wide batten.  I used it to create the Rustic Door.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4640A-BB44-4329-90DB-D5EA556C6B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6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</a:t>
            </a:r>
            <a:r>
              <a:rPr lang="en-US" smtClean="0"/>
              <a:t>the “Z” </a:t>
            </a:r>
            <a:r>
              <a:rPr lang="en-US" dirty="0" smtClean="0"/>
              <a:t>I used for</a:t>
            </a:r>
            <a:r>
              <a:rPr lang="en-US" baseline="0" dirty="0" smtClean="0"/>
              <a:t> the overlay </a:t>
            </a:r>
            <a:r>
              <a:rPr lang="en-US" baseline="0" smtClean="0"/>
              <a:t>of the Rustic Door.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4640A-BB44-4329-90DB-D5EA556C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4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1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1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4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4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4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3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0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2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2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3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3547872" cy="91440"/>
            <a:chOff x="0" y="0"/>
            <a:chExt cx="3547872" cy="91440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3547872" cy="548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0" y="36576"/>
              <a:ext cx="502920" cy="548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07660" y="36576"/>
              <a:ext cx="502920" cy="548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215320" y="36576"/>
              <a:ext cx="502920" cy="548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822980" y="36576"/>
              <a:ext cx="502920" cy="548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430640" y="36576"/>
              <a:ext cx="502920" cy="548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038300" y="36576"/>
              <a:ext cx="502920" cy="5486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69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609600"/>
            <a:ext cx="27432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447925" y="3124200"/>
            <a:ext cx="2743200" cy="152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8900000">
            <a:off x="2028472" y="1846566"/>
            <a:ext cx="3630315" cy="1809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8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35</Words>
  <Application>Microsoft Office PowerPoint</Application>
  <PresentationFormat>On-screen Show (4:3)</PresentationFormat>
  <Paragraphs>4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Ackmann Family</dc:creator>
  <cp:lastModifiedBy>Ackmann Family</cp:lastModifiedBy>
  <cp:revision>31</cp:revision>
  <dcterms:created xsi:type="dcterms:W3CDTF">2021-04-18T00:05:25Z</dcterms:created>
  <dcterms:modified xsi:type="dcterms:W3CDTF">2021-08-20T15:37:16Z</dcterms:modified>
</cp:coreProperties>
</file>