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3" autoAdjust="0"/>
  </p:normalViewPr>
  <p:slideViewPr>
    <p:cSldViewPr>
      <p:cViewPr varScale="1">
        <p:scale>
          <a:sx n="60" d="100"/>
          <a:sy n="60" d="100"/>
        </p:scale>
        <p:origin x="-16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790B-C867-40FA-8A5A-530D8C08392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4640A-BB44-4329-90DB-D5EA556C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scalloped roofing.  It may not qualify for 2 and-a-Half D, but it is useful.  I saved</a:t>
            </a:r>
            <a:r>
              <a:rPr lang="en-US" baseline="0" dirty="0" smtClean="0"/>
              <a:t> it as a PDF, converted it into a STL file and imported it into TinkerCAD.  Once in TinkerCAD, I reduced the height to 1.5mm and rotated it several degrees so that the row would resemble a row of roofing shingles (I can’t remember exactly how much I rotated it).  </a:t>
            </a:r>
            <a:r>
              <a:rPr lang="en-US" baseline="0" smtClean="0"/>
              <a:t>Then </a:t>
            </a:r>
            <a:r>
              <a:rPr lang="en-US" baseline="0" dirty="0" smtClean="0"/>
              <a:t>I made a duplicate row and offset the duplicate from the first.  I made about 20 more duplicates to get a piece of scalloped roofing.  Change the number of scallops in a row, the number of rows and overall size, as you see fit.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4640A-BB44-4329-90DB-D5EA556C6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3950208" cy="292608"/>
            <a:chOff x="0" y="0"/>
            <a:chExt cx="3950208" cy="292608"/>
          </a:xfrm>
        </p:grpSpPr>
        <p:sp>
          <p:nvSpPr>
            <p:cNvPr id="5" name="Oval 3"/>
            <p:cNvSpPr/>
            <p:nvPr/>
          </p:nvSpPr>
          <p:spPr>
            <a:xfrm>
              <a:off x="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"/>
            <p:cNvSpPr/>
            <p:nvPr/>
          </p:nvSpPr>
          <p:spPr>
            <a:xfrm>
              <a:off x="3048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"/>
            <p:cNvSpPr/>
            <p:nvPr/>
          </p:nvSpPr>
          <p:spPr>
            <a:xfrm>
              <a:off x="6096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"/>
            <p:cNvSpPr/>
            <p:nvPr/>
          </p:nvSpPr>
          <p:spPr>
            <a:xfrm>
              <a:off x="9144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"/>
            <p:cNvSpPr/>
            <p:nvPr/>
          </p:nvSpPr>
          <p:spPr>
            <a:xfrm>
              <a:off x="12192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"/>
            <p:cNvSpPr/>
            <p:nvPr/>
          </p:nvSpPr>
          <p:spPr>
            <a:xfrm>
              <a:off x="15240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"/>
            <p:cNvSpPr/>
            <p:nvPr/>
          </p:nvSpPr>
          <p:spPr>
            <a:xfrm>
              <a:off x="18288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"/>
            <p:cNvSpPr/>
            <p:nvPr/>
          </p:nvSpPr>
          <p:spPr>
            <a:xfrm>
              <a:off x="21336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3"/>
            <p:cNvSpPr/>
            <p:nvPr/>
          </p:nvSpPr>
          <p:spPr>
            <a:xfrm>
              <a:off x="24384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3"/>
            <p:cNvSpPr/>
            <p:nvPr/>
          </p:nvSpPr>
          <p:spPr>
            <a:xfrm>
              <a:off x="27432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3"/>
            <p:cNvSpPr/>
            <p:nvPr/>
          </p:nvSpPr>
          <p:spPr>
            <a:xfrm>
              <a:off x="30480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3"/>
            <p:cNvSpPr/>
            <p:nvPr/>
          </p:nvSpPr>
          <p:spPr>
            <a:xfrm>
              <a:off x="33528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3"/>
            <p:cNvSpPr/>
            <p:nvPr/>
          </p:nvSpPr>
          <p:spPr>
            <a:xfrm>
              <a:off x="36576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959352" y="0"/>
            <a:ext cx="3950208" cy="292608"/>
            <a:chOff x="0" y="0"/>
            <a:chExt cx="3950208" cy="292608"/>
          </a:xfrm>
        </p:grpSpPr>
        <p:sp>
          <p:nvSpPr>
            <p:cNvPr id="19" name="Oval 3"/>
            <p:cNvSpPr/>
            <p:nvPr/>
          </p:nvSpPr>
          <p:spPr>
            <a:xfrm>
              <a:off x="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3"/>
            <p:cNvSpPr/>
            <p:nvPr/>
          </p:nvSpPr>
          <p:spPr>
            <a:xfrm>
              <a:off x="3048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3"/>
            <p:cNvSpPr/>
            <p:nvPr/>
          </p:nvSpPr>
          <p:spPr>
            <a:xfrm>
              <a:off x="6096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3"/>
            <p:cNvSpPr/>
            <p:nvPr/>
          </p:nvSpPr>
          <p:spPr>
            <a:xfrm>
              <a:off x="9144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3"/>
            <p:cNvSpPr/>
            <p:nvPr/>
          </p:nvSpPr>
          <p:spPr>
            <a:xfrm>
              <a:off x="12192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3"/>
            <p:cNvSpPr/>
            <p:nvPr/>
          </p:nvSpPr>
          <p:spPr>
            <a:xfrm>
              <a:off x="15240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3"/>
            <p:cNvSpPr/>
            <p:nvPr/>
          </p:nvSpPr>
          <p:spPr>
            <a:xfrm>
              <a:off x="18288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"/>
            <p:cNvSpPr/>
            <p:nvPr/>
          </p:nvSpPr>
          <p:spPr>
            <a:xfrm>
              <a:off x="21336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3"/>
            <p:cNvSpPr/>
            <p:nvPr/>
          </p:nvSpPr>
          <p:spPr>
            <a:xfrm>
              <a:off x="24384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3"/>
            <p:cNvSpPr/>
            <p:nvPr/>
          </p:nvSpPr>
          <p:spPr>
            <a:xfrm>
              <a:off x="27432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3"/>
            <p:cNvSpPr/>
            <p:nvPr/>
          </p:nvSpPr>
          <p:spPr>
            <a:xfrm>
              <a:off x="30480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"/>
            <p:cNvSpPr/>
            <p:nvPr/>
          </p:nvSpPr>
          <p:spPr>
            <a:xfrm>
              <a:off x="33528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"/>
            <p:cNvSpPr/>
            <p:nvPr/>
          </p:nvSpPr>
          <p:spPr>
            <a:xfrm>
              <a:off x="3657600" y="0"/>
              <a:ext cx="292608" cy="292608"/>
            </a:xfrm>
            <a:custGeom>
              <a:avLst/>
              <a:gdLst>
                <a:gd name="connsiteX0" fmla="*/ 0 w 533400"/>
                <a:gd name="connsiteY0" fmla="*/ 266700 h 533400"/>
                <a:gd name="connsiteX1" fmla="*/ 266700 w 533400"/>
                <a:gd name="connsiteY1" fmla="*/ 0 h 533400"/>
                <a:gd name="connsiteX2" fmla="*/ 533400 w 533400"/>
                <a:gd name="connsiteY2" fmla="*/ 266700 h 533400"/>
                <a:gd name="connsiteX3" fmla="*/ 266700 w 533400"/>
                <a:gd name="connsiteY3" fmla="*/ 533400 h 533400"/>
                <a:gd name="connsiteX4" fmla="*/ 0 w 533400"/>
                <a:gd name="connsiteY4" fmla="*/ 266700 h 533400"/>
                <a:gd name="connsiteX0" fmla="*/ 5223 w 538623"/>
                <a:gd name="connsiteY0" fmla="*/ 283326 h 550026"/>
                <a:gd name="connsiteX1" fmla="*/ 108462 w 538623"/>
                <a:gd name="connsiteY1" fmla="*/ 55955 h 550026"/>
                <a:gd name="connsiteX2" fmla="*/ 271923 w 538623"/>
                <a:gd name="connsiteY2" fmla="*/ 16626 h 550026"/>
                <a:gd name="connsiteX3" fmla="*/ 538623 w 538623"/>
                <a:gd name="connsiteY3" fmla="*/ 283326 h 550026"/>
                <a:gd name="connsiteX4" fmla="*/ 271923 w 538623"/>
                <a:gd name="connsiteY4" fmla="*/ 550026 h 550026"/>
                <a:gd name="connsiteX5" fmla="*/ 5223 w 538623"/>
                <a:gd name="connsiteY5" fmla="*/ 283326 h 550026"/>
                <a:gd name="connsiteX0" fmla="*/ 5223 w 543611"/>
                <a:gd name="connsiteY0" fmla="*/ 269929 h 536629"/>
                <a:gd name="connsiteX1" fmla="*/ 108462 w 543611"/>
                <a:gd name="connsiteY1" fmla="*/ 42558 h 536629"/>
                <a:gd name="connsiteX2" fmla="*/ 271923 w 543611"/>
                <a:gd name="connsiteY2" fmla="*/ 3229 h 536629"/>
                <a:gd name="connsiteX3" fmla="*/ 432927 w 543611"/>
                <a:gd name="connsiteY3" fmla="*/ 86803 h 536629"/>
                <a:gd name="connsiteX4" fmla="*/ 538623 w 543611"/>
                <a:gd name="connsiteY4" fmla="*/ 269929 h 536629"/>
                <a:gd name="connsiteX5" fmla="*/ 271923 w 543611"/>
                <a:gd name="connsiteY5" fmla="*/ 536629 h 536629"/>
                <a:gd name="connsiteX6" fmla="*/ 5223 w 543611"/>
                <a:gd name="connsiteY6" fmla="*/ 269929 h 536629"/>
                <a:gd name="connsiteX0" fmla="*/ 17475 w 555863"/>
                <a:gd name="connsiteY0" fmla="*/ 279871 h 546571"/>
                <a:gd name="connsiteX1" fmla="*/ 54039 w 555863"/>
                <a:gd name="connsiteY1" fmla="*/ 28688 h 546571"/>
                <a:gd name="connsiteX2" fmla="*/ 284175 w 555863"/>
                <a:gd name="connsiteY2" fmla="*/ 13171 h 546571"/>
                <a:gd name="connsiteX3" fmla="*/ 445179 w 555863"/>
                <a:gd name="connsiteY3" fmla="*/ 96745 h 546571"/>
                <a:gd name="connsiteX4" fmla="*/ 550875 w 555863"/>
                <a:gd name="connsiteY4" fmla="*/ 279871 h 546571"/>
                <a:gd name="connsiteX5" fmla="*/ 284175 w 555863"/>
                <a:gd name="connsiteY5" fmla="*/ 546571 h 546571"/>
                <a:gd name="connsiteX6" fmla="*/ 17475 w 555863"/>
                <a:gd name="connsiteY6" fmla="*/ 279871 h 546571"/>
                <a:gd name="connsiteX0" fmla="*/ 11089 w 549477"/>
                <a:gd name="connsiteY0" fmla="*/ 279871 h 546571"/>
                <a:gd name="connsiteX1" fmla="*/ 47653 w 549477"/>
                <a:gd name="connsiteY1" fmla="*/ 28688 h 546571"/>
                <a:gd name="connsiteX2" fmla="*/ 277789 w 549477"/>
                <a:gd name="connsiteY2" fmla="*/ 13171 h 546571"/>
                <a:gd name="connsiteX3" fmla="*/ 438793 w 549477"/>
                <a:gd name="connsiteY3" fmla="*/ 96745 h 546571"/>
                <a:gd name="connsiteX4" fmla="*/ 544489 w 549477"/>
                <a:gd name="connsiteY4" fmla="*/ 279871 h 546571"/>
                <a:gd name="connsiteX5" fmla="*/ 277789 w 549477"/>
                <a:gd name="connsiteY5" fmla="*/ 546571 h 546571"/>
                <a:gd name="connsiteX6" fmla="*/ 11089 w 549477"/>
                <a:gd name="connsiteY6" fmla="*/ 279871 h 546571"/>
                <a:gd name="connsiteX0" fmla="*/ 11089 w 549477"/>
                <a:gd name="connsiteY0" fmla="*/ 272305 h 539005"/>
                <a:gd name="connsiteX1" fmla="*/ 47653 w 549477"/>
                <a:gd name="connsiteY1" fmla="*/ 21122 h 539005"/>
                <a:gd name="connsiteX2" fmla="*/ 277789 w 549477"/>
                <a:gd name="connsiteY2" fmla="*/ 5605 h 539005"/>
                <a:gd name="connsiteX3" fmla="*/ 438793 w 549477"/>
                <a:gd name="connsiteY3" fmla="*/ 89179 h 539005"/>
                <a:gd name="connsiteX4" fmla="*/ 544489 w 549477"/>
                <a:gd name="connsiteY4" fmla="*/ 272305 h 539005"/>
                <a:gd name="connsiteX5" fmla="*/ 277789 w 549477"/>
                <a:gd name="connsiteY5" fmla="*/ 539005 h 539005"/>
                <a:gd name="connsiteX6" fmla="*/ 11089 w 549477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22406 w 560794"/>
                <a:gd name="connsiteY0" fmla="*/ 272305 h 539005"/>
                <a:gd name="connsiteX1" fmla="*/ 16108 w 560794"/>
                <a:gd name="connsiteY1" fmla="*/ 21122 h 539005"/>
                <a:gd name="connsiteX2" fmla="*/ 289106 w 560794"/>
                <a:gd name="connsiteY2" fmla="*/ 5605 h 539005"/>
                <a:gd name="connsiteX3" fmla="*/ 450110 w 560794"/>
                <a:gd name="connsiteY3" fmla="*/ 89179 h 539005"/>
                <a:gd name="connsiteX4" fmla="*/ 555806 w 560794"/>
                <a:gd name="connsiteY4" fmla="*/ 272305 h 539005"/>
                <a:gd name="connsiteX5" fmla="*/ 289106 w 560794"/>
                <a:gd name="connsiteY5" fmla="*/ 539005 h 539005"/>
                <a:gd name="connsiteX6" fmla="*/ 22406 w 560794"/>
                <a:gd name="connsiteY6" fmla="*/ 272305 h 539005"/>
                <a:gd name="connsiteX0" fmla="*/ 8335 w 546723"/>
                <a:gd name="connsiteY0" fmla="*/ 272305 h 539005"/>
                <a:gd name="connsiteX1" fmla="*/ 2037 w 546723"/>
                <a:gd name="connsiteY1" fmla="*/ 21122 h 539005"/>
                <a:gd name="connsiteX2" fmla="*/ 275035 w 546723"/>
                <a:gd name="connsiteY2" fmla="*/ 5605 h 539005"/>
                <a:gd name="connsiteX3" fmla="*/ 436039 w 546723"/>
                <a:gd name="connsiteY3" fmla="*/ 89179 h 539005"/>
                <a:gd name="connsiteX4" fmla="*/ 541735 w 546723"/>
                <a:gd name="connsiteY4" fmla="*/ 272305 h 539005"/>
                <a:gd name="connsiteX5" fmla="*/ 275035 w 546723"/>
                <a:gd name="connsiteY5" fmla="*/ 539005 h 539005"/>
                <a:gd name="connsiteX6" fmla="*/ 8335 w 546723"/>
                <a:gd name="connsiteY6" fmla="*/ 272305 h 539005"/>
                <a:gd name="connsiteX0" fmla="*/ 8335 w 541735"/>
                <a:gd name="connsiteY0" fmla="*/ 272305 h 539005"/>
                <a:gd name="connsiteX1" fmla="*/ 2037 w 541735"/>
                <a:gd name="connsiteY1" fmla="*/ 21122 h 539005"/>
                <a:gd name="connsiteX2" fmla="*/ 275035 w 541735"/>
                <a:gd name="connsiteY2" fmla="*/ 5605 h 539005"/>
                <a:gd name="connsiteX3" fmla="*/ 436039 w 541735"/>
                <a:gd name="connsiteY3" fmla="*/ 89179 h 539005"/>
                <a:gd name="connsiteX4" fmla="*/ 541735 w 541735"/>
                <a:gd name="connsiteY4" fmla="*/ 272305 h 539005"/>
                <a:gd name="connsiteX5" fmla="*/ 275035 w 541735"/>
                <a:gd name="connsiteY5" fmla="*/ 539005 h 539005"/>
                <a:gd name="connsiteX6" fmla="*/ 8335 w 541735"/>
                <a:gd name="connsiteY6" fmla="*/ 272305 h 539005"/>
                <a:gd name="connsiteX0" fmla="*/ 8335 w 541970"/>
                <a:gd name="connsiteY0" fmla="*/ 272164 h 538864"/>
                <a:gd name="connsiteX1" fmla="*/ 2037 w 541970"/>
                <a:gd name="connsiteY1" fmla="*/ 20981 h 538864"/>
                <a:gd name="connsiteX2" fmla="*/ 275035 w 541970"/>
                <a:gd name="connsiteY2" fmla="*/ 5464 h 538864"/>
                <a:gd name="connsiteX3" fmla="*/ 507476 w 541970"/>
                <a:gd name="connsiteY3" fmla="*/ 27126 h 538864"/>
                <a:gd name="connsiteX4" fmla="*/ 541735 w 541970"/>
                <a:gd name="connsiteY4" fmla="*/ 272164 h 538864"/>
                <a:gd name="connsiteX5" fmla="*/ 275035 w 541970"/>
                <a:gd name="connsiteY5" fmla="*/ 538864 h 538864"/>
                <a:gd name="connsiteX6" fmla="*/ 8335 w 541970"/>
                <a:gd name="connsiteY6" fmla="*/ 272164 h 538864"/>
                <a:gd name="connsiteX0" fmla="*/ 8335 w 541970"/>
                <a:gd name="connsiteY0" fmla="*/ 267719 h 534419"/>
                <a:gd name="connsiteX1" fmla="*/ 2037 w 541970"/>
                <a:gd name="connsiteY1" fmla="*/ 16536 h 534419"/>
                <a:gd name="connsiteX2" fmla="*/ 275035 w 541970"/>
                <a:gd name="connsiteY2" fmla="*/ 1019 h 534419"/>
                <a:gd name="connsiteX3" fmla="*/ 507476 w 541970"/>
                <a:gd name="connsiteY3" fmla="*/ 22681 h 534419"/>
                <a:gd name="connsiteX4" fmla="*/ 541735 w 541970"/>
                <a:gd name="connsiteY4" fmla="*/ 267719 h 534419"/>
                <a:gd name="connsiteX5" fmla="*/ 275035 w 541970"/>
                <a:gd name="connsiteY5" fmla="*/ 534419 h 534419"/>
                <a:gd name="connsiteX6" fmla="*/ 8335 w 541970"/>
                <a:gd name="connsiteY6" fmla="*/ 267719 h 534419"/>
                <a:gd name="connsiteX0" fmla="*/ 8335 w 541735"/>
                <a:gd name="connsiteY0" fmla="*/ 267719 h 534419"/>
                <a:gd name="connsiteX1" fmla="*/ 2037 w 541735"/>
                <a:gd name="connsiteY1" fmla="*/ 16536 h 534419"/>
                <a:gd name="connsiteX2" fmla="*/ 275035 w 541735"/>
                <a:gd name="connsiteY2" fmla="*/ 1019 h 534419"/>
                <a:gd name="connsiteX3" fmla="*/ 507476 w 541735"/>
                <a:gd name="connsiteY3" fmla="*/ 22681 h 534419"/>
                <a:gd name="connsiteX4" fmla="*/ 541735 w 541735"/>
                <a:gd name="connsiteY4" fmla="*/ 267719 h 534419"/>
                <a:gd name="connsiteX5" fmla="*/ 275035 w 541735"/>
                <a:gd name="connsiteY5" fmla="*/ 534419 h 534419"/>
                <a:gd name="connsiteX6" fmla="*/ 8335 w 541735"/>
                <a:gd name="connsiteY6" fmla="*/ 267719 h 534419"/>
                <a:gd name="connsiteX0" fmla="*/ 8335 w 554071"/>
                <a:gd name="connsiteY0" fmla="*/ 269474 h 536174"/>
                <a:gd name="connsiteX1" fmla="*/ 2037 w 554071"/>
                <a:gd name="connsiteY1" fmla="*/ 18291 h 536174"/>
                <a:gd name="connsiteX2" fmla="*/ 275035 w 554071"/>
                <a:gd name="connsiteY2" fmla="*/ 2774 h 536174"/>
                <a:gd name="connsiteX3" fmla="*/ 540813 w 554071"/>
                <a:gd name="connsiteY3" fmla="*/ 10149 h 536174"/>
                <a:gd name="connsiteX4" fmla="*/ 541735 w 554071"/>
                <a:gd name="connsiteY4" fmla="*/ 269474 h 536174"/>
                <a:gd name="connsiteX5" fmla="*/ 275035 w 554071"/>
                <a:gd name="connsiteY5" fmla="*/ 536174 h 536174"/>
                <a:gd name="connsiteX6" fmla="*/ 8335 w 554071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8335 w 545605"/>
                <a:gd name="connsiteY0" fmla="*/ 269474 h 536174"/>
                <a:gd name="connsiteX1" fmla="*/ 2037 w 545605"/>
                <a:gd name="connsiteY1" fmla="*/ 18291 h 536174"/>
                <a:gd name="connsiteX2" fmla="*/ 275035 w 545605"/>
                <a:gd name="connsiteY2" fmla="*/ 2774 h 536174"/>
                <a:gd name="connsiteX3" fmla="*/ 540813 w 545605"/>
                <a:gd name="connsiteY3" fmla="*/ 10149 h 536174"/>
                <a:gd name="connsiteX4" fmla="*/ 541735 w 545605"/>
                <a:gd name="connsiteY4" fmla="*/ 269474 h 536174"/>
                <a:gd name="connsiteX5" fmla="*/ 275035 w 545605"/>
                <a:gd name="connsiteY5" fmla="*/ 536174 h 536174"/>
                <a:gd name="connsiteX6" fmla="*/ 8335 w 545605"/>
                <a:gd name="connsiteY6" fmla="*/ 269474 h 536174"/>
                <a:gd name="connsiteX0" fmla="*/ 6588 w 543858"/>
                <a:gd name="connsiteY0" fmla="*/ 269474 h 536174"/>
                <a:gd name="connsiteX1" fmla="*/ 290 w 543858"/>
                <a:gd name="connsiteY1" fmla="*/ 18291 h 536174"/>
                <a:gd name="connsiteX2" fmla="*/ 273288 w 543858"/>
                <a:gd name="connsiteY2" fmla="*/ 2774 h 536174"/>
                <a:gd name="connsiteX3" fmla="*/ 539066 w 543858"/>
                <a:gd name="connsiteY3" fmla="*/ 10149 h 536174"/>
                <a:gd name="connsiteX4" fmla="*/ 539988 w 543858"/>
                <a:gd name="connsiteY4" fmla="*/ 269474 h 536174"/>
                <a:gd name="connsiteX5" fmla="*/ 273288 w 543858"/>
                <a:gd name="connsiteY5" fmla="*/ 536174 h 536174"/>
                <a:gd name="connsiteX6" fmla="*/ 6588 w 543858"/>
                <a:gd name="connsiteY6" fmla="*/ 269474 h 536174"/>
                <a:gd name="connsiteX0" fmla="*/ 6588 w 543858"/>
                <a:gd name="connsiteY0" fmla="*/ 266780 h 533480"/>
                <a:gd name="connsiteX1" fmla="*/ 290 w 543858"/>
                <a:gd name="connsiteY1" fmla="*/ 15597 h 533480"/>
                <a:gd name="connsiteX2" fmla="*/ 273288 w 543858"/>
                <a:gd name="connsiteY2" fmla="*/ 80 h 533480"/>
                <a:gd name="connsiteX3" fmla="*/ 539066 w 543858"/>
                <a:gd name="connsiteY3" fmla="*/ 7455 h 533480"/>
                <a:gd name="connsiteX4" fmla="*/ 539988 w 543858"/>
                <a:gd name="connsiteY4" fmla="*/ 266780 h 533480"/>
                <a:gd name="connsiteX5" fmla="*/ 273288 w 543858"/>
                <a:gd name="connsiteY5" fmla="*/ 533480 h 533480"/>
                <a:gd name="connsiteX6" fmla="*/ 6588 w 543858"/>
                <a:gd name="connsiteY6" fmla="*/ 266780 h 533480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43858"/>
                <a:gd name="connsiteY0" fmla="*/ 267893 h 534593"/>
                <a:gd name="connsiteX1" fmla="*/ 290 w 543858"/>
                <a:gd name="connsiteY1" fmla="*/ 16710 h 534593"/>
                <a:gd name="connsiteX2" fmla="*/ 273288 w 543858"/>
                <a:gd name="connsiteY2" fmla="*/ 1193 h 534593"/>
                <a:gd name="connsiteX3" fmla="*/ 539066 w 543858"/>
                <a:gd name="connsiteY3" fmla="*/ 8568 h 534593"/>
                <a:gd name="connsiteX4" fmla="*/ 539988 w 543858"/>
                <a:gd name="connsiteY4" fmla="*/ 267893 h 534593"/>
                <a:gd name="connsiteX5" fmla="*/ 273288 w 543858"/>
                <a:gd name="connsiteY5" fmla="*/ 534593 h 534593"/>
                <a:gd name="connsiteX6" fmla="*/ 6588 w 543858"/>
                <a:gd name="connsiteY6" fmla="*/ 267893 h 534593"/>
                <a:gd name="connsiteX0" fmla="*/ 6588 w 556107"/>
                <a:gd name="connsiteY0" fmla="*/ 267893 h 534593"/>
                <a:gd name="connsiteX1" fmla="*/ 290 w 556107"/>
                <a:gd name="connsiteY1" fmla="*/ 16710 h 534593"/>
                <a:gd name="connsiteX2" fmla="*/ 273288 w 556107"/>
                <a:gd name="connsiteY2" fmla="*/ 1193 h 534593"/>
                <a:gd name="connsiteX3" fmla="*/ 553354 w 556107"/>
                <a:gd name="connsiteY3" fmla="*/ 8568 h 534593"/>
                <a:gd name="connsiteX4" fmla="*/ 539988 w 556107"/>
                <a:gd name="connsiteY4" fmla="*/ 267893 h 534593"/>
                <a:gd name="connsiteX5" fmla="*/ 273288 w 556107"/>
                <a:gd name="connsiteY5" fmla="*/ 534593 h 534593"/>
                <a:gd name="connsiteX6" fmla="*/ 6588 w 556107"/>
                <a:gd name="connsiteY6" fmla="*/ 267893 h 534593"/>
                <a:gd name="connsiteX0" fmla="*/ 6588 w 556107"/>
                <a:gd name="connsiteY0" fmla="*/ 266867 h 533567"/>
                <a:gd name="connsiteX1" fmla="*/ 290 w 556107"/>
                <a:gd name="connsiteY1" fmla="*/ 1397 h 533567"/>
                <a:gd name="connsiteX2" fmla="*/ 273288 w 556107"/>
                <a:gd name="connsiteY2" fmla="*/ 167 h 533567"/>
                <a:gd name="connsiteX3" fmla="*/ 553354 w 556107"/>
                <a:gd name="connsiteY3" fmla="*/ 7542 h 533567"/>
                <a:gd name="connsiteX4" fmla="*/ 539988 w 556107"/>
                <a:gd name="connsiteY4" fmla="*/ 266867 h 533567"/>
                <a:gd name="connsiteX5" fmla="*/ 273288 w 556107"/>
                <a:gd name="connsiteY5" fmla="*/ 533567 h 533567"/>
                <a:gd name="connsiteX6" fmla="*/ 6588 w 556107"/>
                <a:gd name="connsiteY6" fmla="*/ 266867 h 533567"/>
                <a:gd name="connsiteX0" fmla="*/ 6588 w 556107"/>
                <a:gd name="connsiteY0" fmla="*/ 277411 h 544111"/>
                <a:gd name="connsiteX1" fmla="*/ 290 w 556107"/>
                <a:gd name="connsiteY1" fmla="*/ 11941 h 544111"/>
                <a:gd name="connsiteX2" fmla="*/ 273288 w 556107"/>
                <a:gd name="connsiteY2" fmla="*/ 10711 h 544111"/>
                <a:gd name="connsiteX3" fmla="*/ 553354 w 556107"/>
                <a:gd name="connsiteY3" fmla="*/ 3798 h 544111"/>
                <a:gd name="connsiteX4" fmla="*/ 539988 w 556107"/>
                <a:gd name="connsiteY4" fmla="*/ 277411 h 544111"/>
                <a:gd name="connsiteX5" fmla="*/ 273288 w 556107"/>
                <a:gd name="connsiteY5" fmla="*/ 544111 h 544111"/>
                <a:gd name="connsiteX6" fmla="*/ 6588 w 556107"/>
                <a:gd name="connsiteY6" fmla="*/ 277411 h 544111"/>
                <a:gd name="connsiteX0" fmla="*/ 6588 w 556107"/>
                <a:gd name="connsiteY0" fmla="*/ 273613 h 540313"/>
                <a:gd name="connsiteX1" fmla="*/ 290 w 556107"/>
                <a:gd name="connsiteY1" fmla="*/ 8143 h 540313"/>
                <a:gd name="connsiteX2" fmla="*/ 273288 w 556107"/>
                <a:gd name="connsiteY2" fmla="*/ 6913 h 540313"/>
                <a:gd name="connsiteX3" fmla="*/ 553354 w 556107"/>
                <a:gd name="connsiteY3" fmla="*/ 0 h 540313"/>
                <a:gd name="connsiteX4" fmla="*/ 539988 w 556107"/>
                <a:gd name="connsiteY4" fmla="*/ 273613 h 540313"/>
                <a:gd name="connsiteX5" fmla="*/ 273288 w 556107"/>
                <a:gd name="connsiteY5" fmla="*/ 540313 h 540313"/>
                <a:gd name="connsiteX6" fmla="*/ 6588 w 556107"/>
                <a:gd name="connsiteY6" fmla="*/ 273613 h 540313"/>
                <a:gd name="connsiteX0" fmla="*/ 6588 w 556107"/>
                <a:gd name="connsiteY0" fmla="*/ 266700 h 533400"/>
                <a:gd name="connsiteX1" fmla="*/ 290 w 556107"/>
                <a:gd name="connsiteY1" fmla="*/ 1230 h 533400"/>
                <a:gd name="connsiteX2" fmla="*/ 273288 w 556107"/>
                <a:gd name="connsiteY2" fmla="*/ 0 h 533400"/>
                <a:gd name="connsiteX3" fmla="*/ 553354 w 556107"/>
                <a:gd name="connsiteY3" fmla="*/ 7375 h 533400"/>
                <a:gd name="connsiteX4" fmla="*/ 539988 w 556107"/>
                <a:gd name="connsiteY4" fmla="*/ 266700 h 533400"/>
                <a:gd name="connsiteX5" fmla="*/ 273288 w 556107"/>
                <a:gd name="connsiteY5" fmla="*/ 533400 h 533400"/>
                <a:gd name="connsiteX6" fmla="*/ 6588 w 556107"/>
                <a:gd name="connsiteY6" fmla="*/ 266700 h 533400"/>
                <a:gd name="connsiteX0" fmla="*/ 6588 w 556107"/>
                <a:gd name="connsiteY0" fmla="*/ 273612 h 540312"/>
                <a:gd name="connsiteX1" fmla="*/ 290 w 556107"/>
                <a:gd name="connsiteY1" fmla="*/ 8142 h 540312"/>
                <a:gd name="connsiteX2" fmla="*/ 273288 w 556107"/>
                <a:gd name="connsiteY2" fmla="*/ 6912 h 540312"/>
                <a:gd name="connsiteX3" fmla="*/ 553354 w 556107"/>
                <a:gd name="connsiteY3" fmla="*/ 0 h 540312"/>
                <a:gd name="connsiteX4" fmla="*/ 539988 w 556107"/>
                <a:gd name="connsiteY4" fmla="*/ 273612 h 540312"/>
                <a:gd name="connsiteX5" fmla="*/ 273288 w 556107"/>
                <a:gd name="connsiteY5" fmla="*/ 540312 h 540312"/>
                <a:gd name="connsiteX6" fmla="*/ 6588 w 556107"/>
                <a:gd name="connsiteY6" fmla="*/ 273612 h 540312"/>
                <a:gd name="connsiteX0" fmla="*/ 6588 w 540680"/>
                <a:gd name="connsiteY0" fmla="*/ 266700 h 533400"/>
                <a:gd name="connsiteX1" fmla="*/ 290 w 540680"/>
                <a:gd name="connsiteY1" fmla="*/ 1230 h 533400"/>
                <a:gd name="connsiteX2" fmla="*/ 273288 w 540680"/>
                <a:gd name="connsiteY2" fmla="*/ 0 h 533400"/>
                <a:gd name="connsiteX3" fmla="*/ 534304 w 540680"/>
                <a:gd name="connsiteY3" fmla="*/ 2613 h 533400"/>
                <a:gd name="connsiteX4" fmla="*/ 539988 w 540680"/>
                <a:gd name="connsiteY4" fmla="*/ 266700 h 533400"/>
                <a:gd name="connsiteX5" fmla="*/ 273288 w 540680"/>
                <a:gd name="connsiteY5" fmla="*/ 533400 h 533400"/>
                <a:gd name="connsiteX6" fmla="*/ 6588 w 540680"/>
                <a:gd name="connsiteY6" fmla="*/ 266700 h 533400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  <a:gd name="connsiteX0" fmla="*/ 6588 w 540680"/>
                <a:gd name="connsiteY0" fmla="*/ 267714 h 534414"/>
                <a:gd name="connsiteX1" fmla="*/ 290 w 540680"/>
                <a:gd name="connsiteY1" fmla="*/ 2244 h 534414"/>
                <a:gd name="connsiteX2" fmla="*/ 273288 w 540680"/>
                <a:gd name="connsiteY2" fmla="*/ 1014 h 534414"/>
                <a:gd name="connsiteX3" fmla="*/ 534304 w 540680"/>
                <a:gd name="connsiteY3" fmla="*/ 3627 h 534414"/>
                <a:gd name="connsiteX4" fmla="*/ 539988 w 540680"/>
                <a:gd name="connsiteY4" fmla="*/ 267714 h 534414"/>
                <a:gd name="connsiteX5" fmla="*/ 273288 w 540680"/>
                <a:gd name="connsiteY5" fmla="*/ 534414 h 534414"/>
                <a:gd name="connsiteX6" fmla="*/ 6588 w 540680"/>
                <a:gd name="connsiteY6" fmla="*/ 267714 h 5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680" h="534414">
                  <a:moveTo>
                    <a:pt x="6588" y="267714"/>
                  </a:moveTo>
                  <a:cubicBezTo>
                    <a:pt x="-5575" y="171875"/>
                    <a:pt x="3464" y="184806"/>
                    <a:pt x="290" y="2244"/>
                  </a:cubicBezTo>
                  <a:lnTo>
                    <a:pt x="273288" y="1014"/>
                  </a:lnTo>
                  <a:cubicBezTo>
                    <a:pt x="362290" y="1245"/>
                    <a:pt x="399366" y="-2723"/>
                    <a:pt x="534304" y="3627"/>
                  </a:cubicBezTo>
                  <a:cubicBezTo>
                    <a:pt x="545416" y="171902"/>
                    <a:pt x="538247" y="178456"/>
                    <a:pt x="539988" y="267714"/>
                  </a:cubicBezTo>
                  <a:cubicBezTo>
                    <a:pt x="541729" y="352210"/>
                    <a:pt x="420582" y="534414"/>
                    <a:pt x="273288" y="534414"/>
                  </a:cubicBezTo>
                  <a:cubicBezTo>
                    <a:pt x="125994" y="534414"/>
                    <a:pt x="18750" y="377841"/>
                    <a:pt x="6588" y="26771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821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126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33</cp:revision>
  <dcterms:created xsi:type="dcterms:W3CDTF">2021-04-18T00:05:25Z</dcterms:created>
  <dcterms:modified xsi:type="dcterms:W3CDTF">2021-08-20T16:35:47Z</dcterms:modified>
</cp:coreProperties>
</file>