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3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E3CE1-CE69-491B-97B1-8D7D1FD59AB1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3C76AA-8AEC-4A29-A16E-A09AF23CBC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602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</a:t>
            </a:r>
            <a:r>
              <a:rPr lang="en-US" baseline="0" dirty="0" smtClean="0"/>
              <a:t> a basic 4 Pane Window, before using the Subtract Shape functionality to turn the gray shapes into holes.  The height is 1.5” and the width is 1” for a 3:2 aspect ratio.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C76AA-8AEC-4A29-A16E-A09AF23CBCB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3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</a:t>
            </a:r>
            <a:r>
              <a:rPr lang="en-US" baseline="0" dirty="0" smtClean="0"/>
              <a:t> a basic window with the panes subtracted from the frame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C76AA-8AEC-4A29-A16E-A09AF23CBC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05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door has</a:t>
            </a:r>
            <a:r>
              <a:rPr lang="en-US" baseline="0" dirty="0" smtClean="0"/>
              <a:t> an aspect ratio of 2.20 to 1, which approximates an 80” door, 36” wide.  The panes have not been subtracted from this object, so its size could be changed in PowerPoint.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C76AA-8AEC-4A29-A16E-A09AF23CBCB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390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door has had the panes subtracted, but could still </a:t>
            </a:r>
            <a:r>
              <a:rPr lang="en-US" smtClean="0"/>
              <a:t>be resized.  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3C76AA-8AEC-4A29-A16E-A09AF23CBC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07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61E-18CF-4381-AE3A-EE475987835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775-D264-4136-9D8A-B16BAC83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28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61E-18CF-4381-AE3A-EE475987835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775-D264-4136-9D8A-B16BAC83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52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61E-18CF-4381-AE3A-EE475987835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775-D264-4136-9D8A-B16BAC83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1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61E-18CF-4381-AE3A-EE475987835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775-D264-4136-9D8A-B16BAC83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52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61E-18CF-4381-AE3A-EE475987835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775-D264-4136-9D8A-B16BAC83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72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61E-18CF-4381-AE3A-EE475987835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775-D264-4136-9D8A-B16BAC83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374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61E-18CF-4381-AE3A-EE475987835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775-D264-4136-9D8A-B16BAC83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2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61E-18CF-4381-AE3A-EE475987835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775-D264-4136-9D8A-B16BAC83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01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61E-18CF-4381-AE3A-EE475987835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775-D264-4136-9D8A-B16BAC83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182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61E-18CF-4381-AE3A-EE475987835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775-D264-4136-9D8A-B16BAC83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99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C6961E-18CF-4381-AE3A-EE475987835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C9775-D264-4136-9D8A-B16BAC83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36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C6961E-18CF-4381-AE3A-EE475987835F}" type="datetimeFigureOut">
              <a:rPr lang="en-US" smtClean="0"/>
              <a:t>8/20/2021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C9775-D264-4136-9D8A-B16BAC83AD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70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22376" y="938212"/>
            <a:ext cx="914400" cy="1371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38200" y="1024637"/>
            <a:ext cx="301752" cy="5243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19200" y="1019176"/>
            <a:ext cx="301752" cy="5243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38200" y="1685489"/>
            <a:ext cx="301752" cy="5243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219200" y="1680028"/>
            <a:ext cx="301752" cy="52431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08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52400"/>
            <a:ext cx="914400" cy="1371600"/>
          </a:xfrm>
          <a:custGeom>
            <a:avLst/>
            <a:gdLst/>
            <a:ahLst/>
            <a:cxnLst/>
            <a:rect l="l" t="t" r="r" b="b"/>
            <a:pathLst>
              <a:path w="914400" h="1371600">
                <a:moveTo>
                  <a:pt x="115824" y="747277"/>
                </a:moveTo>
                <a:lnTo>
                  <a:pt x="115824" y="1271588"/>
                </a:lnTo>
                <a:lnTo>
                  <a:pt x="417576" y="1271588"/>
                </a:lnTo>
                <a:lnTo>
                  <a:pt x="417576" y="747277"/>
                </a:lnTo>
                <a:close/>
                <a:moveTo>
                  <a:pt x="496824" y="741816"/>
                </a:moveTo>
                <a:lnTo>
                  <a:pt x="496824" y="1266127"/>
                </a:lnTo>
                <a:lnTo>
                  <a:pt x="798576" y="1266127"/>
                </a:lnTo>
                <a:lnTo>
                  <a:pt x="798576" y="741816"/>
                </a:lnTo>
                <a:close/>
                <a:moveTo>
                  <a:pt x="115824" y="86425"/>
                </a:moveTo>
                <a:lnTo>
                  <a:pt x="115824" y="610736"/>
                </a:lnTo>
                <a:lnTo>
                  <a:pt x="417576" y="610736"/>
                </a:lnTo>
                <a:lnTo>
                  <a:pt x="417576" y="86425"/>
                </a:lnTo>
                <a:close/>
                <a:moveTo>
                  <a:pt x="496824" y="80964"/>
                </a:moveTo>
                <a:lnTo>
                  <a:pt x="496824" y="605275"/>
                </a:lnTo>
                <a:lnTo>
                  <a:pt x="798576" y="605275"/>
                </a:lnTo>
                <a:lnTo>
                  <a:pt x="798576" y="80964"/>
                </a:lnTo>
                <a:close/>
                <a:moveTo>
                  <a:pt x="0" y="0"/>
                </a:moveTo>
                <a:lnTo>
                  <a:pt x="914400" y="0"/>
                </a:lnTo>
                <a:lnTo>
                  <a:pt x="914400" y="1371600"/>
                </a:lnTo>
                <a:lnTo>
                  <a:pt x="0" y="13716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3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914400"/>
            <a:ext cx="914400" cy="2011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77265" y="1097280"/>
            <a:ext cx="27432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39215" y="1097280"/>
            <a:ext cx="27432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77265" y="1706880"/>
            <a:ext cx="27432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39215" y="1706880"/>
            <a:ext cx="274320" cy="4572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1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914400"/>
            <a:ext cx="914400" cy="2011680"/>
          </a:xfrm>
          <a:custGeom>
            <a:avLst/>
            <a:gdLst/>
            <a:ahLst/>
            <a:cxnLst/>
            <a:rect l="l" t="t" r="r" b="b"/>
            <a:pathLst>
              <a:path w="914400" h="2011680">
                <a:moveTo>
                  <a:pt x="501015" y="792480"/>
                </a:moveTo>
                <a:lnTo>
                  <a:pt x="501015" y="1249680"/>
                </a:lnTo>
                <a:lnTo>
                  <a:pt x="775335" y="1249680"/>
                </a:lnTo>
                <a:lnTo>
                  <a:pt x="775335" y="792480"/>
                </a:lnTo>
                <a:close/>
                <a:moveTo>
                  <a:pt x="139065" y="792480"/>
                </a:moveTo>
                <a:lnTo>
                  <a:pt x="139065" y="1249680"/>
                </a:lnTo>
                <a:lnTo>
                  <a:pt x="413385" y="1249680"/>
                </a:lnTo>
                <a:lnTo>
                  <a:pt x="413385" y="792480"/>
                </a:lnTo>
                <a:close/>
                <a:moveTo>
                  <a:pt x="501015" y="182880"/>
                </a:moveTo>
                <a:lnTo>
                  <a:pt x="501015" y="640080"/>
                </a:lnTo>
                <a:lnTo>
                  <a:pt x="775335" y="640080"/>
                </a:lnTo>
                <a:lnTo>
                  <a:pt x="775335" y="182880"/>
                </a:lnTo>
                <a:close/>
                <a:moveTo>
                  <a:pt x="139065" y="182880"/>
                </a:moveTo>
                <a:lnTo>
                  <a:pt x="139065" y="640080"/>
                </a:lnTo>
                <a:lnTo>
                  <a:pt x="413385" y="640080"/>
                </a:lnTo>
                <a:lnTo>
                  <a:pt x="413385" y="182880"/>
                </a:lnTo>
                <a:close/>
                <a:moveTo>
                  <a:pt x="0" y="0"/>
                </a:moveTo>
                <a:lnTo>
                  <a:pt x="914400" y="0"/>
                </a:lnTo>
                <a:lnTo>
                  <a:pt x="914400" y="2011680"/>
                </a:lnTo>
                <a:lnTo>
                  <a:pt x="0" y="201168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50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</TotalTime>
  <Words>110</Words>
  <Application>Microsoft Office PowerPoint</Application>
  <PresentationFormat>On-screen Show (4:3)</PresentationFormat>
  <Paragraphs>8</Paragraphs>
  <Slides>4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Ackmann Family</dc:creator>
  <cp:lastModifiedBy>Ackmann Family</cp:lastModifiedBy>
  <cp:revision>11</cp:revision>
  <dcterms:created xsi:type="dcterms:W3CDTF">2021-05-07T17:11:59Z</dcterms:created>
  <dcterms:modified xsi:type="dcterms:W3CDTF">2021-08-20T15:30:40Z</dcterms:modified>
</cp:coreProperties>
</file>