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3" r:id="rId7"/>
    <p:sldId id="264" r:id="rId8"/>
    <p:sldId id="260" r:id="rId9"/>
    <p:sldId id="258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A5DB-DCBF-432B-BDA9-5F05291EC9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EDF2-D1C2-4FF3-AA96-2D5AAA65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1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A5DB-DCBF-432B-BDA9-5F05291EC9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EDF2-D1C2-4FF3-AA96-2D5AAA65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4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A5DB-DCBF-432B-BDA9-5F05291EC9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EDF2-D1C2-4FF3-AA96-2D5AAA65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4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A5DB-DCBF-432B-BDA9-5F05291EC9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EDF2-D1C2-4FF3-AA96-2D5AAA65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2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A5DB-DCBF-432B-BDA9-5F05291EC9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EDF2-D1C2-4FF3-AA96-2D5AAA65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5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A5DB-DCBF-432B-BDA9-5F05291EC9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EDF2-D1C2-4FF3-AA96-2D5AAA65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7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A5DB-DCBF-432B-BDA9-5F05291EC9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EDF2-D1C2-4FF3-AA96-2D5AAA65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2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A5DB-DCBF-432B-BDA9-5F05291EC9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EDF2-D1C2-4FF3-AA96-2D5AAA65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9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A5DB-DCBF-432B-BDA9-5F05291EC9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EDF2-D1C2-4FF3-AA96-2D5AAA65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0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A5DB-DCBF-432B-BDA9-5F05291EC9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EDF2-D1C2-4FF3-AA96-2D5AAA65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5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A5DB-DCBF-432B-BDA9-5F05291EC9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2EDF2-D1C2-4FF3-AA96-2D5AAA65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2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7A5DB-DCBF-432B-BDA9-5F05291EC9D4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EDF2-D1C2-4FF3-AA96-2D5AAA652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5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90537"/>
            <a:ext cx="4802342" cy="3345383"/>
          </a:xfrm>
          <a:prstGeom prst="rect">
            <a:avLst/>
          </a:prstGeom>
          <a:ln w="31750">
            <a:solidFill>
              <a:srgbClr val="FFC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352800"/>
            <a:ext cx="4802341" cy="3127331"/>
          </a:xfrm>
          <a:prstGeom prst="rect">
            <a:avLst/>
          </a:prstGeom>
          <a:ln w="317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78330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120877"/>
            <a:ext cx="8382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en-US" sz="44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400" b="1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http://daackm.github.io</a:t>
            </a:r>
          </a:p>
          <a:p>
            <a:pPr algn="ctr"/>
            <a:r>
              <a:rPr lang="en-US" sz="5800" b="1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(Take the Survey)</a:t>
            </a:r>
            <a:endParaRPr lang="en-US" sz="5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86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66800"/>
            <a:ext cx="6552455" cy="3990975"/>
          </a:xfrm>
          <a:prstGeom prst="rect">
            <a:avLst/>
          </a:prstGeom>
          <a:ln w="317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40000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38162"/>
            <a:ext cx="3660501" cy="3424238"/>
          </a:xfrm>
          <a:prstGeom prst="rect">
            <a:avLst/>
          </a:prstGeom>
          <a:ln w="31750">
            <a:solidFill>
              <a:srgbClr val="FFC0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235993"/>
            <a:ext cx="3429000" cy="3420624"/>
          </a:xfrm>
          <a:prstGeom prst="rect">
            <a:avLst/>
          </a:prstGeom>
          <a:ln w="317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82725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47340"/>
            <a:ext cx="5867400" cy="4835436"/>
          </a:xfrm>
          <a:prstGeom prst="rect">
            <a:avLst/>
          </a:prstGeom>
          <a:ln w="317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5038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1" y="881508"/>
            <a:ext cx="5105400" cy="4876627"/>
          </a:xfrm>
          <a:prstGeom prst="rect">
            <a:avLst/>
          </a:prstGeom>
          <a:ln w="317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7118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987" y="1007045"/>
            <a:ext cx="2724150" cy="904875"/>
          </a:xfrm>
          <a:prstGeom prst="rect">
            <a:avLst/>
          </a:prstGeom>
          <a:noFill/>
          <a:ln w="317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7" y="2209799"/>
            <a:ext cx="1162050" cy="3743325"/>
          </a:xfrm>
          <a:prstGeom prst="rect">
            <a:avLst/>
          </a:prstGeom>
          <a:noFill/>
          <a:ln w="317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6" y="1219200"/>
            <a:ext cx="4694134" cy="4038600"/>
          </a:xfrm>
          <a:prstGeom prst="rect">
            <a:avLst/>
          </a:prstGeom>
          <a:ln w="317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420538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"/>
            <a:ext cx="5105400" cy="3075309"/>
          </a:xfrm>
          <a:prstGeom prst="rect">
            <a:avLst/>
          </a:prstGeom>
          <a:ln w="31750">
            <a:solidFill>
              <a:srgbClr val="FFC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581400"/>
            <a:ext cx="4821980" cy="2893422"/>
          </a:xfrm>
          <a:prstGeom prst="rect">
            <a:avLst/>
          </a:prstGeom>
          <a:ln w="317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18351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357437"/>
            <a:ext cx="2768640" cy="3543300"/>
          </a:xfrm>
          <a:prstGeom prst="rect">
            <a:avLst/>
          </a:prstGeom>
          <a:ln w="31750">
            <a:solidFill>
              <a:srgbClr val="FFC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82" y="571500"/>
            <a:ext cx="3286558" cy="3581400"/>
          </a:xfrm>
          <a:prstGeom prst="rect">
            <a:avLst/>
          </a:prstGeom>
          <a:ln w="317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94594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33400"/>
            <a:ext cx="5410200" cy="2649781"/>
          </a:xfrm>
          <a:prstGeom prst="rect">
            <a:avLst/>
          </a:prstGeom>
          <a:ln w="31750">
            <a:solidFill>
              <a:srgbClr val="FFC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3629025"/>
            <a:ext cx="6629400" cy="2394137"/>
          </a:xfrm>
          <a:prstGeom prst="rect">
            <a:avLst/>
          </a:prstGeom>
          <a:ln w="3175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67459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9</Words>
  <Application>Microsoft Office PowerPoint</Application>
  <PresentationFormat>On-screen Show (4:3)</PresentationFormat>
  <Paragraphs>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Ackmann Family</dc:creator>
  <cp:lastModifiedBy>Ackmann Family</cp:lastModifiedBy>
  <cp:revision>10</cp:revision>
  <dcterms:created xsi:type="dcterms:W3CDTF">2021-01-18T17:56:12Z</dcterms:created>
  <dcterms:modified xsi:type="dcterms:W3CDTF">2021-01-18T21:37:09Z</dcterms:modified>
</cp:coreProperties>
</file>