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9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1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2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5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611E-AEDE-4D49-B438-E32802C3EE88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2F7EA-2C4B-4416-A1B4-80604FAA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209550"/>
            <a:ext cx="7848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Dave Ackmann</a:t>
            </a:r>
          </a:p>
          <a:p>
            <a:endParaRPr lang="en-US" sz="40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Retired</a:t>
            </a:r>
          </a:p>
          <a:p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 Mechanical Engineering</a:t>
            </a:r>
          </a:p>
          <a:p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 Computer Science</a:t>
            </a:r>
          </a:p>
          <a:p>
            <a:r>
              <a:rPr lang="en-US" sz="32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 Baritone, Woodworker</a:t>
            </a: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34000" y="625078"/>
            <a:ext cx="1549400" cy="1905000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27499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46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</a:t>
            </a:r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aden, </a:t>
            </a:r>
            <a:r>
              <a:rPr lang="en-US" sz="72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V</a:t>
            </a:r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ogt &amp; </a:t>
            </a:r>
            <a:r>
              <a:rPr lang="en-US" sz="72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</a:t>
            </a:r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</a:t>
            </a:r>
            <a:r>
              <a:rPr lang="en-US" sz="6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</a:t>
            </a:r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met</a:t>
            </a:r>
            <a:endParaRPr lang="en-US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01955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HO, DCC, Freelance (UP), 250 ft</a:t>
            </a:r>
            <a:r>
              <a:rPr lang="en-US" sz="2800" b="1" baseline="50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 </a:t>
            </a: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0" y="1220790"/>
            <a:ext cx="3505200" cy="2628900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220790"/>
            <a:ext cx="3505200" cy="2628900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7597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046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</a:t>
            </a:r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aden, </a:t>
            </a:r>
            <a:r>
              <a:rPr lang="en-US" sz="72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V</a:t>
            </a:r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ogt &amp; </a:t>
            </a:r>
            <a:r>
              <a:rPr lang="en-US" sz="72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</a:t>
            </a:r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</a:t>
            </a:r>
            <a:r>
              <a:rPr lang="en-US" sz="6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</a:t>
            </a:r>
            <a:r>
              <a:rPr lang="en-US" sz="4000" dirty="0" smtClean="0">
                <a:solidFill>
                  <a:srgbClr val="FFFF0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met</a:t>
            </a:r>
            <a:endParaRPr lang="en-US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01955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HO, DCC, Freelance (UP), 250 ft</a:t>
            </a:r>
            <a:r>
              <a:rPr lang="en-US" sz="2800" b="1" baseline="50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 Shape,</a:t>
            </a: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Lift Gates, Continuous Loops, 35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ears Old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200150"/>
            <a:ext cx="3644900" cy="2733675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1200149"/>
            <a:ext cx="3644900" cy="2733675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2441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222" y="165735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http://daackm.github.io</a:t>
            </a:r>
            <a:endParaRPr lang="en-US" sz="4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0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" y="-67733"/>
            <a:ext cx="89535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7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222" y="1657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Signage, Custom Decals,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Micro-Processors,</a:t>
            </a:r>
          </a:p>
          <a:p>
            <a:pPr algn="ctr"/>
            <a:r>
              <a:rPr lang="en-US" sz="4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Printing</a:t>
            </a:r>
            <a:endParaRPr lang="en-US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9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73</Words>
  <Application>Microsoft Office PowerPoint</Application>
  <PresentationFormat>On-screen Show (16:9)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6</cp:revision>
  <dcterms:created xsi:type="dcterms:W3CDTF">2021-01-18T19:15:37Z</dcterms:created>
  <dcterms:modified xsi:type="dcterms:W3CDTF">2021-01-18T21:23:40Z</dcterms:modified>
</cp:coreProperties>
</file>