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88915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9CC5F-D3F2-4A32-A44D-A5493D306DE8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6077D-C67F-4A9D-A500-8FD7A1AB2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773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9CC5F-D3F2-4A32-A44D-A5493D306DE8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6077D-C67F-4A9D-A500-8FD7A1AB2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63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9CC5F-D3F2-4A32-A44D-A5493D306DE8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6077D-C67F-4A9D-A500-8FD7A1AB2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32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9CC5F-D3F2-4A32-A44D-A5493D306DE8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6077D-C67F-4A9D-A500-8FD7A1AB2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19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9CC5F-D3F2-4A32-A44D-A5493D306DE8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6077D-C67F-4A9D-A500-8FD7A1AB2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301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9CC5F-D3F2-4A32-A44D-A5493D306DE8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6077D-C67F-4A9D-A500-8FD7A1AB2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04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9CC5F-D3F2-4A32-A44D-A5493D306DE8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6077D-C67F-4A9D-A500-8FD7A1AB2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09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9CC5F-D3F2-4A32-A44D-A5493D306DE8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6077D-C67F-4A9D-A500-8FD7A1AB2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76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9CC5F-D3F2-4A32-A44D-A5493D306DE8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6077D-C67F-4A9D-A500-8FD7A1AB2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25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9CC5F-D3F2-4A32-A44D-A5493D306DE8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6077D-C67F-4A9D-A500-8FD7A1AB2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280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9CC5F-D3F2-4A32-A44D-A5493D306DE8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6077D-C67F-4A9D-A500-8FD7A1AB2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01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9CC5F-D3F2-4A32-A44D-A5493D306DE8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6077D-C67F-4A9D-A500-8FD7A1AB2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590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roup 159"/>
          <p:cNvGrpSpPr/>
          <p:nvPr/>
        </p:nvGrpSpPr>
        <p:grpSpPr>
          <a:xfrm>
            <a:off x="173692" y="304800"/>
            <a:ext cx="1572768" cy="640080"/>
            <a:chOff x="685800" y="491640"/>
            <a:chExt cx="1514474" cy="587304"/>
          </a:xfrm>
        </p:grpSpPr>
        <p:sp>
          <p:nvSpPr>
            <p:cNvPr id="161" name="Flowchart: Terminator 160"/>
            <p:cNvSpPr/>
            <p:nvPr/>
          </p:nvSpPr>
          <p:spPr>
            <a:xfrm>
              <a:off x="685800" y="533400"/>
              <a:ext cx="1371600" cy="512064"/>
            </a:xfrm>
            <a:prstGeom prst="flowChartTerminator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TextBox 161"/>
            <p:cNvSpPr txBox="1"/>
            <p:nvPr/>
          </p:nvSpPr>
          <p:spPr>
            <a:xfrm rot="21066555">
              <a:off x="695323" y="491640"/>
              <a:ext cx="14478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solidFill>
                    <a:srgbClr val="00B050"/>
                  </a:solidFill>
                  <a:latin typeface="Script MT Bold" panose="03040602040607080904" pitchFamily="66" charset="0"/>
                </a:rPr>
                <a:t>Greene’s</a:t>
              </a:r>
              <a:endParaRPr lang="en-US" sz="2600" dirty="0">
                <a:solidFill>
                  <a:srgbClr val="00B050"/>
                </a:solidFill>
                <a:latin typeface="Script MT Bold" panose="03040602040607080904" pitchFamily="66" charset="0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1476374" y="709612"/>
              <a:ext cx="723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</a:rPr>
                <a:t>cafe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164" name="Title 1"/>
          <p:cNvSpPr txBox="1">
            <a:spLocks/>
          </p:cNvSpPr>
          <p:nvPr/>
        </p:nvSpPr>
        <p:spPr>
          <a:xfrm>
            <a:off x="151141" y="1066800"/>
            <a:ext cx="1017204" cy="22043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Marthasville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53970" y="2631210"/>
            <a:ext cx="898626" cy="1884244"/>
            <a:chOff x="207331" y="2169909"/>
            <a:chExt cx="898626" cy="1884244"/>
          </a:xfrm>
        </p:grpSpPr>
        <p:grpSp>
          <p:nvGrpSpPr>
            <p:cNvPr id="2" name="Group 1"/>
            <p:cNvGrpSpPr/>
            <p:nvPr/>
          </p:nvGrpSpPr>
          <p:grpSpPr>
            <a:xfrm>
              <a:off x="207331" y="2169909"/>
              <a:ext cx="898626" cy="396553"/>
              <a:chOff x="173692" y="2169909"/>
              <a:chExt cx="898626" cy="396553"/>
            </a:xfrm>
          </p:grpSpPr>
          <p:grpSp>
            <p:nvGrpSpPr>
              <p:cNvPr id="75" name="Group 74"/>
              <p:cNvGrpSpPr/>
              <p:nvPr/>
            </p:nvGrpSpPr>
            <p:grpSpPr>
              <a:xfrm>
                <a:off x="173692" y="2169909"/>
                <a:ext cx="418704" cy="396553"/>
                <a:chOff x="3433879" y="847306"/>
                <a:chExt cx="418704" cy="396553"/>
              </a:xfrm>
            </p:grpSpPr>
            <p:grpSp>
              <p:nvGrpSpPr>
                <p:cNvPr id="56" name="Group 55"/>
                <p:cNvGrpSpPr>
                  <a:grpSpLocks noChangeAspect="1"/>
                </p:cNvGrpSpPr>
                <p:nvPr/>
              </p:nvGrpSpPr>
              <p:grpSpPr>
                <a:xfrm>
                  <a:off x="3488392" y="876072"/>
                  <a:ext cx="309678" cy="320040"/>
                  <a:chOff x="6542744" y="877010"/>
                  <a:chExt cx="4829488" cy="4991096"/>
                </a:xfrm>
              </p:grpSpPr>
              <p:sp>
                <p:nvSpPr>
                  <p:cNvPr id="57" name="Freeform 56"/>
                  <p:cNvSpPr>
                    <a:spLocks noChangeAspect="1"/>
                  </p:cNvSpPr>
                  <p:nvPr/>
                </p:nvSpPr>
                <p:spPr>
                  <a:xfrm>
                    <a:off x="8993327" y="1753305"/>
                    <a:ext cx="2378905" cy="4114801"/>
                  </a:xfrm>
                  <a:custGeom>
                    <a:avLst/>
                    <a:gdLst>
                      <a:gd name="connsiteX0" fmla="*/ 0 w 4400550"/>
                      <a:gd name="connsiteY0" fmla="*/ 4120738 h 4132930"/>
                      <a:gd name="connsiteX1" fmla="*/ 342900 w 4400550"/>
                      <a:gd name="connsiteY1" fmla="*/ 3834988 h 4132930"/>
                      <a:gd name="connsiteX2" fmla="*/ 1071562 w 4400550"/>
                      <a:gd name="connsiteY2" fmla="*/ 3734976 h 4132930"/>
                      <a:gd name="connsiteX3" fmla="*/ 1728787 w 4400550"/>
                      <a:gd name="connsiteY3" fmla="*/ 3592101 h 4132930"/>
                      <a:gd name="connsiteX4" fmla="*/ 2128837 w 4400550"/>
                      <a:gd name="connsiteY4" fmla="*/ 3234913 h 4132930"/>
                      <a:gd name="connsiteX5" fmla="*/ 2386012 w 4400550"/>
                      <a:gd name="connsiteY5" fmla="*/ 2620551 h 4132930"/>
                      <a:gd name="connsiteX6" fmla="*/ 2300287 w 4400550"/>
                      <a:gd name="connsiteY6" fmla="*/ 1963326 h 4132930"/>
                      <a:gd name="connsiteX7" fmla="*/ 2143125 w 4400550"/>
                      <a:gd name="connsiteY7" fmla="*/ 1520413 h 4132930"/>
                      <a:gd name="connsiteX8" fmla="*/ 1971675 w 4400550"/>
                      <a:gd name="connsiteY8" fmla="*/ 1148938 h 4132930"/>
                      <a:gd name="connsiteX9" fmla="*/ 2014537 w 4400550"/>
                      <a:gd name="connsiteY9" fmla="*/ 663163 h 4132930"/>
                      <a:gd name="connsiteX10" fmla="*/ 2428875 w 4400550"/>
                      <a:gd name="connsiteY10" fmla="*/ 5938 h 4132930"/>
                      <a:gd name="connsiteX11" fmla="*/ 3414712 w 4400550"/>
                      <a:gd name="connsiteY11" fmla="*/ 391701 h 4132930"/>
                      <a:gd name="connsiteX12" fmla="*/ 4400550 w 4400550"/>
                      <a:gd name="connsiteY12" fmla="*/ 1263238 h 4132930"/>
                      <a:gd name="connsiteX13" fmla="*/ 4400550 w 4400550"/>
                      <a:gd name="connsiteY13" fmla="*/ 1263238 h 4132930"/>
                      <a:gd name="connsiteX14" fmla="*/ 4100512 w 4400550"/>
                      <a:gd name="connsiteY14" fmla="*/ 2892013 h 4132930"/>
                      <a:gd name="connsiteX15" fmla="*/ 3086100 w 4400550"/>
                      <a:gd name="connsiteY15" fmla="*/ 4049301 h 4132930"/>
                      <a:gd name="connsiteX16" fmla="*/ 3071812 w 4400550"/>
                      <a:gd name="connsiteY16" fmla="*/ 4035013 h 4132930"/>
                      <a:gd name="connsiteX0" fmla="*/ 0 w 4400550"/>
                      <a:gd name="connsiteY0" fmla="*/ 4120738 h 4132930"/>
                      <a:gd name="connsiteX1" fmla="*/ 342900 w 4400550"/>
                      <a:gd name="connsiteY1" fmla="*/ 3834988 h 4132930"/>
                      <a:gd name="connsiteX2" fmla="*/ 1071562 w 4400550"/>
                      <a:gd name="connsiteY2" fmla="*/ 3734976 h 4132930"/>
                      <a:gd name="connsiteX3" fmla="*/ 1728787 w 4400550"/>
                      <a:gd name="connsiteY3" fmla="*/ 3592101 h 4132930"/>
                      <a:gd name="connsiteX4" fmla="*/ 2128837 w 4400550"/>
                      <a:gd name="connsiteY4" fmla="*/ 3234913 h 4132930"/>
                      <a:gd name="connsiteX5" fmla="*/ 2386012 w 4400550"/>
                      <a:gd name="connsiteY5" fmla="*/ 2620551 h 4132930"/>
                      <a:gd name="connsiteX6" fmla="*/ 2300287 w 4400550"/>
                      <a:gd name="connsiteY6" fmla="*/ 1963326 h 4132930"/>
                      <a:gd name="connsiteX7" fmla="*/ 2143125 w 4400550"/>
                      <a:gd name="connsiteY7" fmla="*/ 1520413 h 4132930"/>
                      <a:gd name="connsiteX8" fmla="*/ 1971675 w 4400550"/>
                      <a:gd name="connsiteY8" fmla="*/ 1148938 h 4132930"/>
                      <a:gd name="connsiteX9" fmla="*/ 2014537 w 4400550"/>
                      <a:gd name="connsiteY9" fmla="*/ 663163 h 4132930"/>
                      <a:gd name="connsiteX10" fmla="*/ 2428875 w 4400550"/>
                      <a:gd name="connsiteY10" fmla="*/ 5938 h 4132930"/>
                      <a:gd name="connsiteX11" fmla="*/ 3414712 w 4400550"/>
                      <a:gd name="connsiteY11" fmla="*/ 391701 h 4132930"/>
                      <a:gd name="connsiteX12" fmla="*/ 4400550 w 4400550"/>
                      <a:gd name="connsiteY12" fmla="*/ 1263238 h 4132930"/>
                      <a:gd name="connsiteX13" fmla="*/ 4400550 w 4400550"/>
                      <a:gd name="connsiteY13" fmla="*/ 1263238 h 4132930"/>
                      <a:gd name="connsiteX14" fmla="*/ 4100512 w 4400550"/>
                      <a:gd name="connsiteY14" fmla="*/ 2892013 h 4132930"/>
                      <a:gd name="connsiteX15" fmla="*/ 3086100 w 4400550"/>
                      <a:gd name="connsiteY15" fmla="*/ 4049301 h 4132930"/>
                      <a:gd name="connsiteX16" fmla="*/ 3071812 w 4400550"/>
                      <a:gd name="connsiteY16" fmla="*/ 4035013 h 4132930"/>
                      <a:gd name="connsiteX0" fmla="*/ 0 w 4400550"/>
                      <a:gd name="connsiteY0" fmla="*/ 4120738 h 4132930"/>
                      <a:gd name="connsiteX1" fmla="*/ 342900 w 4400550"/>
                      <a:gd name="connsiteY1" fmla="*/ 3834988 h 4132930"/>
                      <a:gd name="connsiteX2" fmla="*/ 1071562 w 4400550"/>
                      <a:gd name="connsiteY2" fmla="*/ 3734976 h 4132930"/>
                      <a:gd name="connsiteX3" fmla="*/ 1728787 w 4400550"/>
                      <a:gd name="connsiteY3" fmla="*/ 3592101 h 4132930"/>
                      <a:gd name="connsiteX4" fmla="*/ 2128837 w 4400550"/>
                      <a:gd name="connsiteY4" fmla="*/ 3234913 h 4132930"/>
                      <a:gd name="connsiteX5" fmla="*/ 2386012 w 4400550"/>
                      <a:gd name="connsiteY5" fmla="*/ 2620551 h 4132930"/>
                      <a:gd name="connsiteX6" fmla="*/ 2300287 w 4400550"/>
                      <a:gd name="connsiteY6" fmla="*/ 1963326 h 4132930"/>
                      <a:gd name="connsiteX7" fmla="*/ 2143125 w 4400550"/>
                      <a:gd name="connsiteY7" fmla="*/ 1520413 h 4132930"/>
                      <a:gd name="connsiteX8" fmla="*/ 1971675 w 4400550"/>
                      <a:gd name="connsiteY8" fmla="*/ 1148938 h 4132930"/>
                      <a:gd name="connsiteX9" fmla="*/ 2014537 w 4400550"/>
                      <a:gd name="connsiteY9" fmla="*/ 663163 h 4132930"/>
                      <a:gd name="connsiteX10" fmla="*/ 2428875 w 4400550"/>
                      <a:gd name="connsiteY10" fmla="*/ 5938 h 4132930"/>
                      <a:gd name="connsiteX11" fmla="*/ 3414712 w 4400550"/>
                      <a:gd name="connsiteY11" fmla="*/ 391701 h 4132930"/>
                      <a:gd name="connsiteX12" fmla="*/ 4400550 w 4400550"/>
                      <a:gd name="connsiteY12" fmla="*/ 1263238 h 4132930"/>
                      <a:gd name="connsiteX13" fmla="*/ 4400550 w 4400550"/>
                      <a:gd name="connsiteY13" fmla="*/ 1263238 h 4132930"/>
                      <a:gd name="connsiteX14" fmla="*/ 3086100 w 4400550"/>
                      <a:gd name="connsiteY14" fmla="*/ 4049301 h 4132930"/>
                      <a:gd name="connsiteX15" fmla="*/ 3071812 w 4400550"/>
                      <a:gd name="connsiteY15" fmla="*/ 4035013 h 4132930"/>
                      <a:gd name="connsiteX0" fmla="*/ 0 w 4400550"/>
                      <a:gd name="connsiteY0" fmla="*/ 4120738 h 4132930"/>
                      <a:gd name="connsiteX1" fmla="*/ 342900 w 4400550"/>
                      <a:gd name="connsiteY1" fmla="*/ 3834988 h 4132930"/>
                      <a:gd name="connsiteX2" fmla="*/ 1071562 w 4400550"/>
                      <a:gd name="connsiteY2" fmla="*/ 3734976 h 4132930"/>
                      <a:gd name="connsiteX3" fmla="*/ 1728787 w 4400550"/>
                      <a:gd name="connsiteY3" fmla="*/ 3592101 h 4132930"/>
                      <a:gd name="connsiteX4" fmla="*/ 2128837 w 4400550"/>
                      <a:gd name="connsiteY4" fmla="*/ 3234913 h 4132930"/>
                      <a:gd name="connsiteX5" fmla="*/ 2386012 w 4400550"/>
                      <a:gd name="connsiteY5" fmla="*/ 2620551 h 4132930"/>
                      <a:gd name="connsiteX6" fmla="*/ 2300287 w 4400550"/>
                      <a:gd name="connsiteY6" fmla="*/ 1963326 h 4132930"/>
                      <a:gd name="connsiteX7" fmla="*/ 2143125 w 4400550"/>
                      <a:gd name="connsiteY7" fmla="*/ 1520413 h 4132930"/>
                      <a:gd name="connsiteX8" fmla="*/ 1971675 w 4400550"/>
                      <a:gd name="connsiteY8" fmla="*/ 1148938 h 4132930"/>
                      <a:gd name="connsiteX9" fmla="*/ 2014537 w 4400550"/>
                      <a:gd name="connsiteY9" fmla="*/ 663163 h 4132930"/>
                      <a:gd name="connsiteX10" fmla="*/ 2428875 w 4400550"/>
                      <a:gd name="connsiteY10" fmla="*/ 5938 h 4132930"/>
                      <a:gd name="connsiteX11" fmla="*/ 3414712 w 4400550"/>
                      <a:gd name="connsiteY11" fmla="*/ 391701 h 4132930"/>
                      <a:gd name="connsiteX12" fmla="*/ 4400550 w 4400550"/>
                      <a:gd name="connsiteY12" fmla="*/ 1263238 h 4132930"/>
                      <a:gd name="connsiteX13" fmla="*/ 3086100 w 4400550"/>
                      <a:gd name="connsiteY13" fmla="*/ 4049301 h 4132930"/>
                      <a:gd name="connsiteX14" fmla="*/ 3071812 w 4400550"/>
                      <a:gd name="connsiteY14" fmla="*/ 4035013 h 4132930"/>
                      <a:gd name="connsiteX0" fmla="*/ 0 w 3434385"/>
                      <a:gd name="connsiteY0" fmla="*/ 4194411 h 4206603"/>
                      <a:gd name="connsiteX1" fmla="*/ 342900 w 3434385"/>
                      <a:gd name="connsiteY1" fmla="*/ 3908661 h 4206603"/>
                      <a:gd name="connsiteX2" fmla="*/ 1071562 w 3434385"/>
                      <a:gd name="connsiteY2" fmla="*/ 3808649 h 4206603"/>
                      <a:gd name="connsiteX3" fmla="*/ 1728787 w 3434385"/>
                      <a:gd name="connsiteY3" fmla="*/ 3665774 h 4206603"/>
                      <a:gd name="connsiteX4" fmla="*/ 2128837 w 3434385"/>
                      <a:gd name="connsiteY4" fmla="*/ 3308586 h 4206603"/>
                      <a:gd name="connsiteX5" fmla="*/ 2386012 w 3434385"/>
                      <a:gd name="connsiteY5" fmla="*/ 2694224 h 4206603"/>
                      <a:gd name="connsiteX6" fmla="*/ 2300287 w 3434385"/>
                      <a:gd name="connsiteY6" fmla="*/ 2036999 h 4206603"/>
                      <a:gd name="connsiteX7" fmla="*/ 2143125 w 3434385"/>
                      <a:gd name="connsiteY7" fmla="*/ 1594086 h 4206603"/>
                      <a:gd name="connsiteX8" fmla="*/ 1971675 w 3434385"/>
                      <a:gd name="connsiteY8" fmla="*/ 1222611 h 4206603"/>
                      <a:gd name="connsiteX9" fmla="*/ 2014537 w 3434385"/>
                      <a:gd name="connsiteY9" fmla="*/ 736836 h 4206603"/>
                      <a:gd name="connsiteX10" fmla="*/ 2428875 w 3434385"/>
                      <a:gd name="connsiteY10" fmla="*/ 79611 h 4206603"/>
                      <a:gd name="connsiteX11" fmla="*/ 3414712 w 3434385"/>
                      <a:gd name="connsiteY11" fmla="*/ 465374 h 4206603"/>
                      <a:gd name="connsiteX12" fmla="*/ 3086100 w 3434385"/>
                      <a:gd name="connsiteY12" fmla="*/ 4122974 h 4206603"/>
                      <a:gd name="connsiteX13" fmla="*/ 3071812 w 3434385"/>
                      <a:gd name="connsiteY13" fmla="*/ 4108686 h 4206603"/>
                      <a:gd name="connsiteX0" fmla="*/ 0 w 3434385"/>
                      <a:gd name="connsiteY0" fmla="*/ 4194411 h 4194411"/>
                      <a:gd name="connsiteX1" fmla="*/ 342900 w 3434385"/>
                      <a:gd name="connsiteY1" fmla="*/ 3908661 h 4194411"/>
                      <a:gd name="connsiteX2" fmla="*/ 1071562 w 3434385"/>
                      <a:gd name="connsiteY2" fmla="*/ 3808649 h 4194411"/>
                      <a:gd name="connsiteX3" fmla="*/ 1728787 w 3434385"/>
                      <a:gd name="connsiteY3" fmla="*/ 3665774 h 4194411"/>
                      <a:gd name="connsiteX4" fmla="*/ 2128837 w 3434385"/>
                      <a:gd name="connsiteY4" fmla="*/ 3308586 h 4194411"/>
                      <a:gd name="connsiteX5" fmla="*/ 2386012 w 3434385"/>
                      <a:gd name="connsiteY5" fmla="*/ 2694224 h 4194411"/>
                      <a:gd name="connsiteX6" fmla="*/ 2300287 w 3434385"/>
                      <a:gd name="connsiteY6" fmla="*/ 2036999 h 4194411"/>
                      <a:gd name="connsiteX7" fmla="*/ 2143125 w 3434385"/>
                      <a:gd name="connsiteY7" fmla="*/ 1594086 h 4194411"/>
                      <a:gd name="connsiteX8" fmla="*/ 1971675 w 3434385"/>
                      <a:gd name="connsiteY8" fmla="*/ 1222611 h 4194411"/>
                      <a:gd name="connsiteX9" fmla="*/ 2014537 w 3434385"/>
                      <a:gd name="connsiteY9" fmla="*/ 736836 h 4194411"/>
                      <a:gd name="connsiteX10" fmla="*/ 2428875 w 3434385"/>
                      <a:gd name="connsiteY10" fmla="*/ 79611 h 4194411"/>
                      <a:gd name="connsiteX11" fmla="*/ 3414712 w 3434385"/>
                      <a:gd name="connsiteY11" fmla="*/ 465374 h 4194411"/>
                      <a:gd name="connsiteX12" fmla="*/ 3086100 w 3434385"/>
                      <a:gd name="connsiteY12" fmla="*/ 4122974 h 4194411"/>
                      <a:gd name="connsiteX0" fmla="*/ 0 w 3414712"/>
                      <a:gd name="connsiteY0" fmla="*/ 4194411 h 4194411"/>
                      <a:gd name="connsiteX1" fmla="*/ 342900 w 3414712"/>
                      <a:gd name="connsiteY1" fmla="*/ 3908661 h 4194411"/>
                      <a:gd name="connsiteX2" fmla="*/ 1071562 w 3414712"/>
                      <a:gd name="connsiteY2" fmla="*/ 3808649 h 4194411"/>
                      <a:gd name="connsiteX3" fmla="*/ 1728787 w 3414712"/>
                      <a:gd name="connsiteY3" fmla="*/ 3665774 h 4194411"/>
                      <a:gd name="connsiteX4" fmla="*/ 2128837 w 3414712"/>
                      <a:gd name="connsiteY4" fmla="*/ 3308586 h 4194411"/>
                      <a:gd name="connsiteX5" fmla="*/ 2386012 w 3414712"/>
                      <a:gd name="connsiteY5" fmla="*/ 2694224 h 4194411"/>
                      <a:gd name="connsiteX6" fmla="*/ 2300287 w 3414712"/>
                      <a:gd name="connsiteY6" fmla="*/ 2036999 h 4194411"/>
                      <a:gd name="connsiteX7" fmla="*/ 2143125 w 3414712"/>
                      <a:gd name="connsiteY7" fmla="*/ 1594086 h 4194411"/>
                      <a:gd name="connsiteX8" fmla="*/ 1971675 w 3414712"/>
                      <a:gd name="connsiteY8" fmla="*/ 1222611 h 4194411"/>
                      <a:gd name="connsiteX9" fmla="*/ 2014537 w 3414712"/>
                      <a:gd name="connsiteY9" fmla="*/ 736836 h 4194411"/>
                      <a:gd name="connsiteX10" fmla="*/ 2428875 w 3414712"/>
                      <a:gd name="connsiteY10" fmla="*/ 79611 h 4194411"/>
                      <a:gd name="connsiteX11" fmla="*/ 3414712 w 3414712"/>
                      <a:gd name="connsiteY11" fmla="*/ 465374 h 4194411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43125 w 2428875"/>
                      <a:gd name="connsiteY7" fmla="*/ 1514475 h 4114800"/>
                      <a:gd name="connsiteX8" fmla="*/ 1971675 w 2428875"/>
                      <a:gd name="connsiteY8" fmla="*/ 1143000 h 4114800"/>
                      <a:gd name="connsiteX9" fmla="*/ 2014537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71675 w 2428875"/>
                      <a:gd name="connsiteY8" fmla="*/ 1143000 h 4114800"/>
                      <a:gd name="connsiteX9" fmla="*/ 2014537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71675 w 2428875"/>
                      <a:gd name="connsiteY8" fmla="*/ 1143000 h 4114800"/>
                      <a:gd name="connsiteX9" fmla="*/ 2014537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71675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95488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71725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95488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423862 w 2428875"/>
                      <a:gd name="connsiteY1" fmla="*/ 3824287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71725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95488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423862 w 2428875"/>
                      <a:gd name="connsiteY1" fmla="*/ 3824287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71725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95488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56472"/>
                      <a:gd name="connsiteY0" fmla="*/ 4166307 h 4166307"/>
                      <a:gd name="connsiteX1" fmla="*/ 423862 w 2456472"/>
                      <a:gd name="connsiteY1" fmla="*/ 3875794 h 4166307"/>
                      <a:gd name="connsiteX2" fmla="*/ 1071562 w 2456472"/>
                      <a:gd name="connsiteY2" fmla="*/ 3780545 h 4166307"/>
                      <a:gd name="connsiteX3" fmla="*/ 1728787 w 2456472"/>
                      <a:gd name="connsiteY3" fmla="*/ 3637670 h 4166307"/>
                      <a:gd name="connsiteX4" fmla="*/ 2128837 w 2456472"/>
                      <a:gd name="connsiteY4" fmla="*/ 3280482 h 4166307"/>
                      <a:gd name="connsiteX5" fmla="*/ 2371725 w 2456472"/>
                      <a:gd name="connsiteY5" fmla="*/ 2666120 h 4166307"/>
                      <a:gd name="connsiteX6" fmla="*/ 2300287 w 2456472"/>
                      <a:gd name="connsiteY6" fmla="*/ 2008895 h 4166307"/>
                      <a:gd name="connsiteX7" fmla="*/ 2114550 w 2456472"/>
                      <a:gd name="connsiteY7" fmla="*/ 1565982 h 4166307"/>
                      <a:gd name="connsiteX8" fmla="*/ 1995488 w 2456472"/>
                      <a:gd name="connsiteY8" fmla="*/ 1194507 h 4166307"/>
                      <a:gd name="connsiteX9" fmla="*/ 2038349 w 2456472"/>
                      <a:gd name="connsiteY9" fmla="*/ 708732 h 4166307"/>
                      <a:gd name="connsiteX10" fmla="*/ 2428875 w 2456472"/>
                      <a:gd name="connsiteY10" fmla="*/ 51507 h 4166307"/>
                      <a:gd name="connsiteX11" fmla="*/ 2424114 w 2456472"/>
                      <a:gd name="connsiteY11" fmla="*/ 41982 h 4166307"/>
                      <a:gd name="connsiteX0" fmla="*/ 0 w 2424128"/>
                      <a:gd name="connsiteY0" fmla="*/ 4199348 h 4199348"/>
                      <a:gd name="connsiteX1" fmla="*/ 423862 w 2424128"/>
                      <a:gd name="connsiteY1" fmla="*/ 3908835 h 4199348"/>
                      <a:gd name="connsiteX2" fmla="*/ 1071562 w 2424128"/>
                      <a:gd name="connsiteY2" fmla="*/ 3813586 h 4199348"/>
                      <a:gd name="connsiteX3" fmla="*/ 1728787 w 2424128"/>
                      <a:gd name="connsiteY3" fmla="*/ 3670711 h 4199348"/>
                      <a:gd name="connsiteX4" fmla="*/ 2128837 w 2424128"/>
                      <a:gd name="connsiteY4" fmla="*/ 3313523 h 4199348"/>
                      <a:gd name="connsiteX5" fmla="*/ 2371725 w 2424128"/>
                      <a:gd name="connsiteY5" fmla="*/ 2699161 h 4199348"/>
                      <a:gd name="connsiteX6" fmla="*/ 2300287 w 2424128"/>
                      <a:gd name="connsiteY6" fmla="*/ 2041936 h 4199348"/>
                      <a:gd name="connsiteX7" fmla="*/ 2114550 w 2424128"/>
                      <a:gd name="connsiteY7" fmla="*/ 1599023 h 4199348"/>
                      <a:gd name="connsiteX8" fmla="*/ 1995488 w 2424128"/>
                      <a:gd name="connsiteY8" fmla="*/ 1227548 h 4199348"/>
                      <a:gd name="connsiteX9" fmla="*/ 2038349 w 2424128"/>
                      <a:gd name="connsiteY9" fmla="*/ 741773 h 4199348"/>
                      <a:gd name="connsiteX10" fmla="*/ 2309812 w 2424128"/>
                      <a:gd name="connsiteY10" fmla="*/ 41685 h 4199348"/>
                      <a:gd name="connsiteX11" fmla="*/ 2424114 w 2424128"/>
                      <a:gd name="connsiteY11" fmla="*/ 75023 h 4199348"/>
                      <a:gd name="connsiteX0" fmla="*/ 0 w 2424117"/>
                      <a:gd name="connsiteY0" fmla="*/ 4268794 h 4268794"/>
                      <a:gd name="connsiteX1" fmla="*/ 423862 w 2424117"/>
                      <a:gd name="connsiteY1" fmla="*/ 3978281 h 4268794"/>
                      <a:gd name="connsiteX2" fmla="*/ 1071562 w 2424117"/>
                      <a:gd name="connsiteY2" fmla="*/ 3883032 h 4268794"/>
                      <a:gd name="connsiteX3" fmla="*/ 1728787 w 2424117"/>
                      <a:gd name="connsiteY3" fmla="*/ 3740157 h 4268794"/>
                      <a:gd name="connsiteX4" fmla="*/ 2128837 w 2424117"/>
                      <a:gd name="connsiteY4" fmla="*/ 3382969 h 4268794"/>
                      <a:gd name="connsiteX5" fmla="*/ 2371725 w 2424117"/>
                      <a:gd name="connsiteY5" fmla="*/ 2768607 h 4268794"/>
                      <a:gd name="connsiteX6" fmla="*/ 2300287 w 2424117"/>
                      <a:gd name="connsiteY6" fmla="*/ 2111382 h 4268794"/>
                      <a:gd name="connsiteX7" fmla="*/ 2114550 w 2424117"/>
                      <a:gd name="connsiteY7" fmla="*/ 1668469 h 4268794"/>
                      <a:gd name="connsiteX8" fmla="*/ 1995488 w 2424117"/>
                      <a:gd name="connsiteY8" fmla="*/ 1296994 h 4268794"/>
                      <a:gd name="connsiteX9" fmla="*/ 2038349 w 2424117"/>
                      <a:gd name="connsiteY9" fmla="*/ 811219 h 4268794"/>
                      <a:gd name="connsiteX10" fmla="*/ 2309812 w 2424117"/>
                      <a:gd name="connsiteY10" fmla="*/ 111131 h 4268794"/>
                      <a:gd name="connsiteX11" fmla="*/ 2424114 w 2424117"/>
                      <a:gd name="connsiteY11" fmla="*/ 144469 h 4268794"/>
                      <a:gd name="connsiteX0" fmla="*/ 0 w 2514606"/>
                      <a:gd name="connsiteY0" fmla="*/ 4476750 h 4476750"/>
                      <a:gd name="connsiteX1" fmla="*/ 423862 w 2514606"/>
                      <a:gd name="connsiteY1" fmla="*/ 4186237 h 4476750"/>
                      <a:gd name="connsiteX2" fmla="*/ 1071562 w 2514606"/>
                      <a:gd name="connsiteY2" fmla="*/ 4090988 h 4476750"/>
                      <a:gd name="connsiteX3" fmla="*/ 1728787 w 2514606"/>
                      <a:gd name="connsiteY3" fmla="*/ 3948113 h 4476750"/>
                      <a:gd name="connsiteX4" fmla="*/ 2128837 w 2514606"/>
                      <a:gd name="connsiteY4" fmla="*/ 3590925 h 4476750"/>
                      <a:gd name="connsiteX5" fmla="*/ 2371725 w 2514606"/>
                      <a:gd name="connsiteY5" fmla="*/ 2976563 h 4476750"/>
                      <a:gd name="connsiteX6" fmla="*/ 2300287 w 2514606"/>
                      <a:gd name="connsiteY6" fmla="*/ 2319338 h 4476750"/>
                      <a:gd name="connsiteX7" fmla="*/ 2114550 w 2514606"/>
                      <a:gd name="connsiteY7" fmla="*/ 1876425 h 4476750"/>
                      <a:gd name="connsiteX8" fmla="*/ 1995488 w 2514606"/>
                      <a:gd name="connsiteY8" fmla="*/ 1504950 h 4476750"/>
                      <a:gd name="connsiteX9" fmla="*/ 2038349 w 2514606"/>
                      <a:gd name="connsiteY9" fmla="*/ 1019175 h 4476750"/>
                      <a:gd name="connsiteX10" fmla="*/ 2309812 w 2514606"/>
                      <a:gd name="connsiteY10" fmla="*/ 319087 h 4476750"/>
                      <a:gd name="connsiteX11" fmla="*/ 2514601 w 2514606"/>
                      <a:gd name="connsiteY11" fmla="*/ 0 h 4476750"/>
                      <a:gd name="connsiteX0" fmla="*/ 0 w 2514679"/>
                      <a:gd name="connsiteY0" fmla="*/ 4476750 h 4476750"/>
                      <a:gd name="connsiteX1" fmla="*/ 423862 w 2514679"/>
                      <a:gd name="connsiteY1" fmla="*/ 4186237 h 4476750"/>
                      <a:gd name="connsiteX2" fmla="*/ 1071562 w 2514679"/>
                      <a:gd name="connsiteY2" fmla="*/ 4090988 h 4476750"/>
                      <a:gd name="connsiteX3" fmla="*/ 1728787 w 2514679"/>
                      <a:gd name="connsiteY3" fmla="*/ 3948113 h 4476750"/>
                      <a:gd name="connsiteX4" fmla="*/ 2128837 w 2514679"/>
                      <a:gd name="connsiteY4" fmla="*/ 3590925 h 4476750"/>
                      <a:gd name="connsiteX5" fmla="*/ 2371725 w 2514679"/>
                      <a:gd name="connsiteY5" fmla="*/ 2976563 h 4476750"/>
                      <a:gd name="connsiteX6" fmla="*/ 2300287 w 2514679"/>
                      <a:gd name="connsiteY6" fmla="*/ 2319338 h 4476750"/>
                      <a:gd name="connsiteX7" fmla="*/ 2114550 w 2514679"/>
                      <a:gd name="connsiteY7" fmla="*/ 1876425 h 4476750"/>
                      <a:gd name="connsiteX8" fmla="*/ 1995488 w 2514679"/>
                      <a:gd name="connsiteY8" fmla="*/ 1504950 h 4476750"/>
                      <a:gd name="connsiteX9" fmla="*/ 2038349 w 2514679"/>
                      <a:gd name="connsiteY9" fmla="*/ 1019175 h 4476750"/>
                      <a:gd name="connsiteX10" fmla="*/ 2428875 w 2514679"/>
                      <a:gd name="connsiteY10" fmla="*/ 342899 h 4476750"/>
                      <a:gd name="connsiteX11" fmla="*/ 2514601 w 2514679"/>
                      <a:gd name="connsiteY11" fmla="*/ 0 h 4476750"/>
                      <a:gd name="connsiteX0" fmla="*/ 0 w 2520143"/>
                      <a:gd name="connsiteY0" fmla="*/ 4476750 h 4476750"/>
                      <a:gd name="connsiteX1" fmla="*/ 423862 w 2520143"/>
                      <a:gd name="connsiteY1" fmla="*/ 4186237 h 4476750"/>
                      <a:gd name="connsiteX2" fmla="*/ 1071562 w 2520143"/>
                      <a:gd name="connsiteY2" fmla="*/ 4090988 h 4476750"/>
                      <a:gd name="connsiteX3" fmla="*/ 1728787 w 2520143"/>
                      <a:gd name="connsiteY3" fmla="*/ 3948113 h 4476750"/>
                      <a:gd name="connsiteX4" fmla="*/ 2128837 w 2520143"/>
                      <a:gd name="connsiteY4" fmla="*/ 3590925 h 4476750"/>
                      <a:gd name="connsiteX5" fmla="*/ 2371725 w 2520143"/>
                      <a:gd name="connsiteY5" fmla="*/ 2976563 h 4476750"/>
                      <a:gd name="connsiteX6" fmla="*/ 2300287 w 2520143"/>
                      <a:gd name="connsiteY6" fmla="*/ 2319338 h 4476750"/>
                      <a:gd name="connsiteX7" fmla="*/ 2114550 w 2520143"/>
                      <a:gd name="connsiteY7" fmla="*/ 1876425 h 4476750"/>
                      <a:gd name="connsiteX8" fmla="*/ 1995488 w 2520143"/>
                      <a:gd name="connsiteY8" fmla="*/ 1504950 h 4476750"/>
                      <a:gd name="connsiteX9" fmla="*/ 2038349 w 2520143"/>
                      <a:gd name="connsiteY9" fmla="*/ 1019175 h 4476750"/>
                      <a:gd name="connsiteX10" fmla="*/ 2428875 w 2520143"/>
                      <a:gd name="connsiteY10" fmla="*/ 342899 h 4476750"/>
                      <a:gd name="connsiteX11" fmla="*/ 2514601 w 2520143"/>
                      <a:gd name="connsiteY11" fmla="*/ 0 h 4476750"/>
                      <a:gd name="connsiteX0" fmla="*/ 0 w 2435814"/>
                      <a:gd name="connsiteY0" fmla="*/ 4929188 h 4929188"/>
                      <a:gd name="connsiteX1" fmla="*/ 423862 w 2435814"/>
                      <a:gd name="connsiteY1" fmla="*/ 4638675 h 4929188"/>
                      <a:gd name="connsiteX2" fmla="*/ 1071562 w 2435814"/>
                      <a:gd name="connsiteY2" fmla="*/ 4543426 h 4929188"/>
                      <a:gd name="connsiteX3" fmla="*/ 1728787 w 2435814"/>
                      <a:gd name="connsiteY3" fmla="*/ 4400551 h 4929188"/>
                      <a:gd name="connsiteX4" fmla="*/ 2128837 w 2435814"/>
                      <a:gd name="connsiteY4" fmla="*/ 4043363 h 4929188"/>
                      <a:gd name="connsiteX5" fmla="*/ 2371725 w 2435814"/>
                      <a:gd name="connsiteY5" fmla="*/ 3429001 h 4929188"/>
                      <a:gd name="connsiteX6" fmla="*/ 2300287 w 2435814"/>
                      <a:gd name="connsiteY6" fmla="*/ 2771776 h 4929188"/>
                      <a:gd name="connsiteX7" fmla="*/ 2114550 w 2435814"/>
                      <a:gd name="connsiteY7" fmla="*/ 2328863 h 4929188"/>
                      <a:gd name="connsiteX8" fmla="*/ 1995488 w 2435814"/>
                      <a:gd name="connsiteY8" fmla="*/ 1957388 h 4929188"/>
                      <a:gd name="connsiteX9" fmla="*/ 2038349 w 2435814"/>
                      <a:gd name="connsiteY9" fmla="*/ 1471613 h 4929188"/>
                      <a:gd name="connsiteX10" fmla="*/ 2428875 w 2435814"/>
                      <a:gd name="connsiteY10" fmla="*/ 795337 h 4929188"/>
                      <a:gd name="connsiteX11" fmla="*/ 1662113 w 2435814"/>
                      <a:gd name="connsiteY11" fmla="*/ 0 h 4929188"/>
                      <a:gd name="connsiteX0" fmla="*/ 0 w 2429843"/>
                      <a:gd name="connsiteY0" fmla="*/ 4929188 h 4929188"/>
                      <a:gd name="connsiteX1" fmla="*/ 423862 w 2429843"/>
                      <a:gd name="connsiteY1" fmla="*/ 4638675 h 4929188"/>
                      <a:gd name="connsiteX2" fmla="*/ 1071562 w 2429843"/>
                      <a:gd name="connsiteY2" fmla="*/ 4543426 h 4929188"/>
                      <a:gd name="connsiteX3" fmla="*/ 1728787 w 2429843"/>
                      <a:gd name="connsiteY3" fmla="*/ 4400551 h 4929188"/>
                      <a:gd name="connsiteX4" fmla="*/ 2128837 w 2429843"/>
                      <a:gd name="connsiteY4" fmla="*/ 4043363 h 4929188"/>
                      <a:gd name="connsiteX5" fmla="*/ 2371725 w 2429843"/>
                      <a:gd name="connsiteY5" fmla="*/ 3429001 h 4929188"/>
                      <a:gd name="connsiteX6" fmla="*/ 2300287 w 2429843"/>
                      <a:gd name="connsiteY6" fmla="*/ 2771776 h 4929188"/>
                      <a:gd name="connsiteX7" fmla="*/ 2114550 w 2429843"/>
                      <a:gd name="connsiteY7" fmla="*/ 2328863 h 4929188"/>
                      <a:gd name="connsiteX8" fmla="*/ 1995488 w 2429843"/>
                      <a:gd name="connsiteY8" fmla="*/ 1957388 h 4929188"/>
                      <a:gd name="connsiteX9" fmla="*/ 2038349 w 2429843"/>
                      <a:gd name="connsiteY9" fmla="*/ 1471613 h 4929188"/>
                      <a:gd name="connsiteX10" fmla="*/ 2428875 w 2429843"/>
                      <a:gd name="connsiteY10" fmla="*/ 795337 h 4929188"/>
                      <a:gd name="connsiteX11" fmla="*/ 1662113 w 2429843"/>
                      <a:gd name="connsiteY11" fmla="*/ 0 h 4929188"/>
                      <a:gd name="connsiteX0" fmla="*/ 0 w 2428875"/>
                      <a:gd name="connsiteY0" fmla="*/ 4133851 h 4133851"/>
                      <a:gd name="connsiteX1" fmla="*/ 423862 w 2428875"/>
                      <a:gd name="connsiteY1" fmla="*/ 3843338 h 4133851"/>
                      <a:gd name="connsiteX2" fmla="*/ 1071562 w 2428875"/>
                      <a:gd name="connsiteY2" fmla="*/ 3748089 h 4133851"/>
                      <a:gd name="connsiteX3" fmla="*/ 1728787 w 2428875"/>
                      <a:gd name="connsiteY3" fmla="*/ 3605214 h 4133851"/>
                      <a:gd name="connsiteX4" fmla="*/ 2128837 w 2428875"/>
                      <a:gd name="connsiteY4" fmla="*/ 3248026 h 4133851"/>
                      <a:gd name="connsiteX5" fmla="*/ 2371725 w 2428875"/>
                      <a:gd name="connsiteY5" fmla="*/ 2633664 h 4133851"/>
                      <a:gd name="connsiteX6" fmla="*/ 2300287 w 2428875"/>
                      <a:gd name="connsiteY6" fmla="*/ 1976439 h 4133851"/>
                      <a:gd name="connsiteX7" fmla="*/ 2114550 w 2428875"/>
                      <a:gd name="connsiteY7" fmla="*/ 1533526 h 4133851"/>
                      <a:gd name="connsiteX8" fmla="*/ 1995488 w 2428875"/>
                      <a:gd name="connsiteY8" fmla="*/ 1162051 h 4133851"/>
                      <a:gd name="connsiteX9" fmla="*/ 2038349 w 2428875"/>
                      <a:gd name="connsiteY9" fmla="*/ 676276 h 4133851"/>
                      <a:gd name="connsiteX10" fmla="*/ 2428875 w 2428875"/>
                      <a:gd name="connsiteY10" fmla="*/ 0 h 4133851"/>
                      <a:gd name="connsiteX0" fmla="*/ 0 w 2428875"/>
                      <a:gd name="connsiteY0" fmla="*/ 4133851 h 4133851"/>
                      <a:gd name="connsiteX1" fmla="*/ 423862 w 2428875"/>
                      <a:gd name="connsiteY1" fmla="*/ 3843338 h 4133851"/>
                      <a:gd name="connsiteX2" fmla="*/ 1071562 w 2428875"/>
                      <a:gd name="connsiteY2" fmla="*/ 3748089 h 4133851"/>
                      <a:gd name="connsiteX3" fmla="*/ 1728787 w 2428875"/>
                      <a:gd name="connsiteY3" fmla="*/ 3605214 h 4133851"/>
                      <a:gd name="connsiteX4" fmla="*/ 2128837 w 2428875"/>
                      <a:gd name="connsiteY4" fmla="*/ 3248026 h 4133851"/>
                      <a:gd name="connsiteX5" fmla="*/ 2371725 w 2428875"/>
                      <a:gd name="connsiteY5" fmla="*/ 2633664 h 4133851"/>
                      <a:gd name="connsiteX6" fmla="*/ 2300287 w 2428875"/>
                      <a:gd name="connsiteY6" fmla="*/ 1976439 h 4133851"/>
                      <a:gd name="connsiteX7" fmla="*/ 2114550 w 2428875"/>
                      <a:gd name="connsiteY7" fmla="*/ 1533526 h 4133851"/>
                      <a:gd name="connsiteX8" fmla="*/ 1995488 w 2428875"/>
                      <a:gd name="connsiteY8" fmla="*/ 1162051 h 4133851"/>
                      <a:gd name="connsiteX9" fmla="*/ 2038349 w 2428875"/>
                      <a:gd name="connsiteY9" fmla="*/ 676276 h 4133851"/>
                      <a:gd name="connsiteX10" fmla="*/ 2428875 w 2428875"/>
                      <a:gd name="connsiteY10" fmla="*/ 0 h 4133851"/>
                      <a:gd name="connsiteX0" fmla="*/ 0 w 2428875"/>
                      <a:gd name="connsiteY0" fmla="*/ 4133851 h 4133851"/>
                      <a:gd name="connsiteX1" fmla="*/ 423862 w 2428875"/>
                      <a:gd name="connsiteY1" fmla="*/ 3843338 h 4133851"/>
                      <a:gd name="connsiteX2" fmla="*/ 1071562 w 2428875"/>
                      <a:gd name="connsiteY2" fmla="*/ 3748089 h 4133851"/>
                      <a:gd name="connsiteX3" fmla="*/ 1728787 w 2428875"/>
                      <a:gd name="connsiteY3" fmla="*/ 3605214 h 4133851"/>
                      <a:gd name="connsiteX4" fmla="*/ 2128837 w 2428875"/>
                      <a:gd name="connsiteY4" fmla="*/ 3248026 h 4133851"/>
                      <a:gd name="connsiteX5" fmla="*/ 2371725 w 2428875"/>
                      <a:gd name="connsiteY5" fmla="*/ 2633664 h 4133851"/>
                      <a:gd name="connsiteX6" fmla="*/ 2300287 w 2428875"/>
                      <a:gd name="connsiteY6" fmla="*/ 1976439 h 4133851"/>
                      <a:gd name="connsiteX7" fmla="*/ 2114550 w 2428875"/>
                      <a:gd name="connsiteY7" fmla="*/ 1533526 h 4133851"/>
                      <a:gd name="connsiteX8" fmla="*/ 1995488 w 2428875"/>
                      <a:gd name="connsiteY8" fmla="*/ 1162051 h 4133851"/>
                      <a:gd name="connsiteX9" fmla="*/ 2038349 w 2428875"/>
                      <a:gd name="connsiteY9" fmla="*/ 676276 h 4133851"/>
                      <a:gd name="connsiteX10" fmla="*/ 2428875 w 2428875"/>
                      <a:gd name="connsiteY10" fmla="*/ 0 h 4133851"/>
                      <a:gd name="connsiteX0" fmla="*/ 0 w 2447925"/>
                      <a:gd name="connsiteY0" fmla="*/ 4114801 h 4114801"/>
                      <a:gd name="connsiteX1" fmla="*/ 423862 w 2447925"/>
                      <a:gd name="connsiteY1" fmla="*/ 3824288 h 4114801"/>
                      <a:gd name="connsiteX2" fmla="*/ 1071562 w 2447925"/>
                      <a:gd name="connsiteY2" fmla="*/ 3729039 h 4114801"/>
                      <a:gd name="connsiteX3" fmla="*/ 1728787 w 2447925"/>
                      <a:gd name="connsiteY3" fmla="*/ 3586164 h 4114801"/>
                      <a:gd name="connsiteX4" fmla="*/ 2128837 w 2447925"/>
                      <a:gd name="connsiteY4" fmla="*/ 3228976 h 4114801"/>
                      <a:gd name="connsiteX5" fmla="*/ 2371725 w 2447925"/>
                      <a:gd name="connsiteY5" fmla="*/ 2614614 h 4114801"/>
                      <a:gd name="connsiteX6" fmla="*/ 2300287 w 2447925"/>
                      <a:gd name="connsiteY6" fmla="*/ 1957389 h 4114801"/>
                      <a:gd name="connsiteX7" fmla="*/ 2114550 w 2447925"/>
                      <a:gd name="connsiteY7" fmla="*/ 1514476 h 4114801"/>
                      <a:gd name="connsiteX8" fmla="*/ 1995488 w 2447925"/>
                      <a:gd name="connsiteY8" fmla="*/ 1143001 h 4114801"/>
                      <a:gd name="connsiteX9" fmla="*/ 2038349 w 2447925"/>
                      <a:gd name="connsiteY9" fmla="*/ 657226 h 4114801"/>
                      <a:gd name="connsiteX10" fmla="*/ 2447925 w 2447925"/>
                      <a:gd name="connsiteY10" fmla="*/ 0 h 4114801"/>
                      <a:gd name="connsiteX0" fmla="*/ 0 w 2447925"/>
                      <a:gd name="connsiteY0" fmla="*/ 4114801 h 4114801"/>
                      <a:gd name="connsiteX1" fmla="*/ 423862 w 2447925"/>
                      <a:gd name="connsiteY1" fmla="*/ 3824288 h 4114801"/>
                      <a:gd name="connsiteX2" fmla="*/ 1071562 w 2447925"/>
                      <a:gd name="connsiteY2" fmla="*/ 3729039 h 4114801"/>
                      <a:gd name="connsiteX3" fmla="*/ 1728787 w 2447925"/>
                      <a:gd name="connsiteY3" fmla="*/ 3586164 h 4114801"/>
                      <a:gd name="connsiteX4" fmla="*/ 2128837 w 2447925"/>
                      <a:gd name="connsiteY4" fmla="*/ 3228976 h 4114801"/>
                      <a:gd name="connsiteX5" fmla="*/ 2371725 w 2447925"/>
                      <a:gd name="connsiteY5" fmla="*/ 2614614 h 4114801"/>
                      <a:gd name="connsiteX6" fmla="*/ 2300287 w 2447925"/>
                      <a:gd name="connsiteY6" fmla="*/ 1957389 h 4114801"/>
                      <a:gd name="connsiteX7" fmla="*/ 2114550 w 2447925"/>
                      <a:gd name="connsiteY7" fmla="*/ 1514476 h 4114801"/>
                      <a:gd name="connsiteX8" fmla="*/ 1995488 w 2447925"/>
                      <a:gd name="connsiteY8" fmla="*/ 1143001 h 4114801"/>
                      <a:gd name="connsiteX9" fmla="*/ 2038349 w 2447925"/>
                      <a:gd name="connsiteY9" fmla="*/ 657226 h 4114801"/>
                      <a:gd name="connsiteX10" fmla="*/ 2447925 w 2447925"/>
                      <a:gd name="connsiteY10" fmla="*/ 0 h 41148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7925" h="4114801">
                        <a:moveTo>
                          <a:pt x="0" y="4114801"/>
                        </a:moveTo>
                        <a:cubicBezTo>
                          <a:pt x="82153" y="4004073"/>
                          <a:pt x="97631" y="3955257"/>
                          <a:pt x="423862" y="3824288"/>
                        </a:cubicBezTo>
                        <a:cubicBezTo>
                          <a:pt x="750093" y="3693319"/>
                          <a:pt x="854074" y="3768726"/>
                          <a:pt x="1071562" y="3729039"/>
                        </a:cubicBezTo>
                        <a:cubicBezTo>
                          <a:pt x="1289050" y="3689352"/>
                          <a:pt x="1552575" y="3669508"/>
                          <a:pt x="1728787" y="3586164"/>
                        </a:cubicBezTo>
                        <a:cubicBezTo>
                          <a:pt x="1904999" y="3502820"/>
                          <a:pt x="2021681" y="3390901"/>
                          <a:pt x="2128837" y="3228976"/>
                        </a:cubicBezTo>
                        <a:cubicBezTo>
                          <a:pt x="2235993" y="3067051"/>
                          <a:pt x="2343150" y="2826545"/>
                          <a:pt x="2371725" y="2614614"/>
                        </a:cubicBezTo>
                        <a:cubicBezTo>
                          <a:pt x="2400300" y="2402683"/>
                          <a:pt x="2343149" y="2140745"/>
                          <a:pt x="2300287" y="1957389"/>
                        </a:cubicBezTo>
                        <a:cubicBezTo>
                          <a:pt x="2257425" y="1774033"/>
                          <a:pt x="2165350" y="1650207"/>
                          <a:pt x="2114550" y="1514476"/>
                        </a:cubicBezTo>
                        <a:cubicBezTo>
                          <a:pt x="2063750" y="1378745"/>
                          <a:pt x="2008188" y="1285876"/>
                          <a:pt x="1995488" y="1143001"/>
                        </a:cubicBezTo>
                        <a:cubicBezTo>
                          <a:pt x="1982788" y="1000126"/>
                          <a:pt x="1962943" y="847726"/>
                          <a:pt x="2038349" y="657226"/>
                        </a:cubicBezTo>
                        <a:cubicBezTo>
                          <a:pt x="2113755" y="466726"/>
                          <a:pt x="2277270" y="140495"/>
                          <a:pt x="2447925" y="0"/>
                        </a:cubicBezTo>
                      </a:path>
                    </a:pathLst>
                  </a:custGeom>
                  <a:noFill/>
                  <a:ln w="4191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" name="Freeform 57"/>
                  <p:cNvSpPr>
                    <a:spLocks noChangeAspect="1"/>
                  </p:cNvSpPr>
                  <p:nvPr/>
                </p:nvSpPr>
                <p:spPr>
                  <a:xfrm>
                    <a:off x="8984073" y="877010"/>
                    <a:ext cx="1610621" cy="258584"/>
                  </a:xfrm>
                  <a:custGeom>
                    <a:avLst/>
                    <a:gdLst>
                      <a:gd name="connsiteX0" fmla="*/ 0 w 1438275"/>
                      <a:gd name="connsiteY0" fmla="*/ 0 h 258637"/>
                      <a:gd name="connsiteX1" fmla="*/ 942975 w 1438275"/>
                      <a:gd name="connsiteY1" fmla="*/ 257175 h 258637"/>
                      <a:gd name="connsiteX2" fmla="*/ 1438275 w 1438275"/>
                      <a:gd name="connsiteY2" fmla="*/ 85725 h 258637"/>
                      <a:gd name="connsiteX0" fmla="*/ 0 w 1438275"/>
                      <a:gd name="connsiteY0" fmla="*/ 0 h 695608"/>
                      <a:gd name="connsiteX1" fmla="*/ 642938 w 1438275"/>
                      <a:gd name="connsiteY1" fmla="*/ 695325 h 695608"/>
                      <a:gd name="connsiteX2" fmla="*/ 1438275 w 1438275"/>
                      <a:gd name="connsiteY2" fmla="*/ 85725 h 695608"/>
                      <a:gd name="connsiteX0" fmla="*/ 0 w 1504950"/>
                      <a:gd name="connsiteY0" fmla="*/ 0 h 713764"/>
                      <a:gd name="connsiteX1" fmla="*/ 642938 w 1504950"/>
                      <a:gd name="connsiteY1" fmla="*/ 695325 h 713764"/>
                      <a:gd name="connsiteX2" fmla="*/ 1504950 w 1504950"/>
                      <a:gd name="connsiteY2" fmla="*/ 481013 h 713764"/>
                      <a:gd name="connsiteX0" fmla="*/ 0 w 1657350"/>
                      <a:gd name="connsiteY0" fmla="*/ 0 h 252639"/>
                      <a:gd name="connsiteX1" fmla="*/ 795338 w 1657350"/>
                      <a:gd name="connsiteY1" fmla="*/ 252412 h 252639"/>
                      <a:gd name="connsiteX2" fmla="*/ 1657350 w 1657350"/>
                      <a:gd name="connsiteY2" fmla="*/ 38100 h 252639"/>
                      <a:gd name="connsiteX0" fmla="*/ 0 w 1657350"/>
                      <a:gd name="connsiteY0" fmla="*/ 0 h 252639"/>
                      <a:gd name="connsiteX1" fmla="*/ 795338 w 1657350"/>
                      <a:gd name="connsiteY1" fmla="*/ 252412 h 252639"/>
                      <a:gd name="connsiteX2" fmla="*/ 1657350 w 1657350"/>
                      <a:gd name="connsiteY2" fmla="*/ 38100 h 252639"/>
                      <a:gd name="connsiteX0" fmla="*/ 0 w 1657350"/>
                      <a:gd name="connsiteY0" fmla="*/ 0 h 258584"/>
                      <a:gd name="connsiteX1" fmla="*/ 795338 w 1657350"/>
                      <a:gd name="connsiteY1" fmla="*/ 252412 h 258584"/>
                      <a:gd name="connsiteX2" fmla="*/ 1657350 w 1657350"/>
                      <a:gd name="connsiteY2" fmla="*/ 38100 h 2585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657350" h="258584">
                        <a:moveTo>
                          <a:pt x="0" y="0"/>
                        </a:moveTo>
                        <a:cubicBezTo>
                          <a:pt x="289719" y="169069"/>
                          <a:pt x="395288" y="212724"/>
                          <a:pt x="795338" y="252412"/>
                        </a:cubicBezTo>
                        <a:cubicBezTo>
                          <a:pt x="1195388" y="292100"/>
                          <a:pt x="1529556" y="130969"/>
                          <a:pt x="1657350" y="38100"/>
                        </a:cubicBezTo>
                      </a:path>
                    </a:pathLst>
                  </a:custGeom>
                  <a:noFill/>
                  <a:ln w="4191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9" name="Straight Connector 58"/>
                  <p:cNvCxnSpPr>
                    <a:cxnSpLocks noChangeAspect="1"/>
                  </p:cNvCxnSpPr>
                  <p:nvPr/>
                </p:nvCxnSpPr>
                <p:spPr>
                  <a:xfrm>
                    <a:off x="10594694" y="910347"/>
                    <a:ext cx="777538" cy="842958"/>
                  </a:xfrm>
                  <a:prstGeom prst="line">
                    <a:avLst/>
                  </a:prstGeom>
                  <a:ln w="4191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0" name="Freeform 59"/>
                  <p:cNvSpPr>
                    <a:spLocks noChangeAspect="1"/>
                  </p:cNvSpPr>
                  <p:nvPr/>
                </p:nvSpPr>
                <p:spPr>
                  <a:xfrm flipH="1">
                    <a:off x="6542744" y="1753305"/>
                    <a:ext cx="2431869" cy="4114801"/>
                  </a:xfrm>
                  <a:custGeom>
                    <a:avLst/>
                    <a:gdLst>
                      <a:gd name="connsiteX0" fmla="*/ 0 w 4400550"/>
                      <a:gd name="connsiteY0" fmla="*/ 4120738 h 4132930"/>
                      <a:gd name="connsiteX1" fmla="*/ 342900 w 4400550"/>
                      <a:gd name="connsiteY1" fmla="*/ 3834988 h 4132930"/>
                      <a:gd name="connsiteX2" fmla="*/ 1071562 w 4400550"/>
                      <a:gd name="connsiteY2" fmla="*/ 3734976 h 4132930"/>
                      <a:gd name="connsiteX3" fmla="*/ 1728787 w 4400550"/>
                      <a:gd name="connsiteY3" fmla="*/ 3592101 h 4132930"/>
                      <a:gd name="connsiteX4" fmla="*/ 2128837 w 4400550"/>
                      <a:gd name="connsiteY4" fmla="*/ 3234913 h 4132930"/>
                      <a:gd name="connsiteX5" fmla="*/ 2386012 w 4400550"/>
                      <a:gd name="connsiteY5" fmla="*/ 2620551 h 4132930"/>
                      <a:gd name="connsiteX6" fmla="*/ 2300287 w 4400550"/>
                      <a:gd name="connsiteY6" fmla="*/ 1963326 h 4132930"/>
                      <a:gd name="connsiteX7" fmla="*/ 2143125 w 4400550"/>
                      <a:gd name="connsiteY7" fmla="*/ 1520413 h 4132930"/>
                      <a:gd name="connsiteX8" fmla="*/ 1971675 w 4400550"/>
                      <a:gd name="connsiteY8" fmla="*/ 1148938 h 4132930"/>
                      <a:gd name="connsiteX9" fmla="*/ 2014537 w 4400550"/>
                      <a:gd name="connsiteY9" fmla="*/ 663163 h 4132930"/>
                      <a:gd name="connsiteX10" fmla="*/ 2428875 w 4400550"/>
                      <a:gd name="connsiteY10" fmla="*/ 5938 h 4132930"/>
                      <a:gd name="connsiteX11" fmla="*/ 3414712 w 4400550"/>
                      <a:gd name="connsiteY11" fmla="*/ 391701 h 4132930"/>
                      <a:gd name="connsiteX12" fmla="*/ 4400550 w 4400550"/>
                      <a:gd name="connsiteY12" fmla="*/ 1263238 h 4132930"/>
                      <a:gd name="connsiteX13" fmla="*/ 4400550 w 4400550"/>
                      <a:gd name="connsiteY13" fmla="*/ 1263238 h 4132930"/>
                      <a:gd name="connsiteX14" fmla="*/ 4100512 w 4400550"/>
                      <a:gd name="connsiteY14" fmla="*/ 2892013 h 4132930"/>
                      <a:gd name="connsiteX15" fmla="*/ 3086100 w 4400550"/>
                      <a:gd name="connsiteY15" fmla="*/ 4049301 h 4132930"/>
                      <a:gd name="connsiteX16" fmla="*/ 3071812 w 4400550"/>
                      <a:gd name="connsiteY16" fmla="*/ 4035013 h 4132930"/>
                      <a:gd name="connsiteX0" fmla="*/ 0 w 4400550"/>
                      <a:gd name="connsiteY0" fmla="*/ 4120738 h 4132930"/>
                      <a:gd name="connsiteX1" fmla="*/ 342900 w 4400550"/>
                      <a:gd name="connsiteY1" fmla="*/ 3834988 h 4132930"/>
                      <a:gd name="connsiteX2" fmla="*/ 1071562 w 4400550"/>
                      <a:gd name="connsiteY2" fmla="*/ 3734976 h 4132930"/>
                      <a:gd name="connsiteX3" fmla="*/ 1728787 w 4400550"/>
                      <a:gd name="connsiteY3" fmla="*/ 3592101 h 4132930"/>
                      <a:gd name="connsiteX4" fmla="*/ 2128837 w 4400550"/>
                      <a:gd name="connsiteY4" fmla="*/ 3234913 h 4132930"/>
                      <a:gd name="connsiteX5" fmla="*/ 2386012 w 4400550"/>
                      <a:gd name="connsiteY5" fmla="*/ 2620551 h 4132930"/>
                      <a:gd name="connsiteX6" fmla="*/ 2300287 w 4400550"/>
                      <a:gd name="connsiteY6" fmla="*/ 1963326 h 4132930"/>
                      <a:gd name="connsiteX7" fmla="*/ 2143125 w 4400550"/>
                      <a:gd name="connsiteY7" fmla="*/ 1520413 h 4132930"/>
                      <a:gd name="connsiteX8" fmla="*/ 1971675 w 4400550"/>
                      <a:gd name="connsiteY8" fmla="*/ 1148938 h 4132930"/>
                      <a:gd name="connsiteX9" fmla="*/ 2014537 w 4400550"/>
                      <a:gd name="connsiteY9" fmla="*/ 663163 h 4132930"/>
                      <a:gd name="connsiteX10" fmla="*/ 2428875 w 4400550"/>
                      <a:gd name="connsiteY10" fmla="*/ 5938 h 4132930"/>
                      <a:gd name="connsiteX11" fmla="*/ 3414712 w 4400550"/>
                      <a:gd name="connsiteY11" fmla="*/ 391701 h 4132930"/>
                      <a:gd name="connsiteX12" fmla="*/ 4400550 w 4400550"/>
                      <a:gd name="connsiteY12" fmla="*/ 1263238 h 4132930"/>
                      <a:gd name="connsiteX13" fmla="*/ 4400550 w 4400550"/>
                      <a:gd name="connsiteY13" fmla="*/ 1263238 h 4132930"/>
                      <a:gd name="connsiteX14" fmla="*/ 4100512 w 4400550"/>
                      <a:gd name="connsiteY14" fmla="*/ 2892013 h 4132930"/>
                      <a:gd name="connsiteX15" fmla="*/ 3086100 w 4400550"/>
                      <a:gd name="connsiteY15" fmla="*/ 4049301 h 4132930"/>
                      <a:gd name="connsiteX16" fmla="*/ 3071812 w 4400550"/>
                      <a:gd name="connsiteY16" fmla="*/ 4035013 h 4132930"/>
                      <a:gd name="connsiteX0" fmla="*/ 0 w 4400550"/>
                      <a:gd name="connsiteY0" fmla="*/ 4120738 h 4132930"/>
                      <a:gd name="connsiteX1" fmla="*/ 342900 w 4400550"/>
                      <a:gd name="connsiteY1" fmla="*/ 3834988 h 4132930"/>
                      <a:gd name="connsiteX2" fmla="*/ 1071562 w 4400550"/>
                      <a:gd name="connsiteY2" fmla="*/ 3734976 h 4132930"/>
                      <a:gd name="connsiteX3" fmla="*/ 1728787 w 4400550"/>
                      <a:gd name="connsiteY3" fmla="*/ 3592101 h 4132930"/>
                      <a:gd name="connsiteX4" fmla="*/ 2128837 w 4400550"/>
                      <a:gd name="connsiteY4" fmla="*/ 3234913 h 4132930"/>
                      <a:gd name="connsiteX5" fmla="*/ 2386012 w 4400550"/>
                      <a:gd name="connsiteY5" fmla="*/ 2620551 h 4132930"/>
                      <a:gd name="connsiteX6" fmla="*/ 2300287 w 4400550"/>
                      <a:gd name="connsiteY6" fmla="*/ 1963326 h 4132930"/>
                      <a:gd name="connsiteX7" fmla="*/ 2143125 w 4400550"/>
                      <a:gd name="connsiteY7" fmla="*/ 1520413 h 4132930"/>
                      <a:gd name="connsiteX8" fmla="*/ 1971675 w 4400550"/>
                      <a:gd name="connsiteY8" fmla="*/ 1148938 h 4132930"/>
                      <a:gd name="connsiteX9" fmla="*/ 2014537 w 4400550"/>
                      <a:gd name="connsiteY9" fmla="*/ 663163 h 4132930"/>
                      <a:gd name="connsiteX10" fmla="*/ 2428875 w 4400550"/>
                      <a:gd name="connsiteY10" fmla="*/ 5938 h 4132930"/>
                      <a:gd name="connsiteX11" fmla="*/ 3414712 w 4400550"/>
                      <a:gd name="connsiteY11" fmla="*/ 391701 h 4132930"/>
                      <a:gd name="connsiteX12" fmla="*/ 4400550 w 4400550"/>
                      <a:gd name="connsiteY12" fmla="*/ 1263238 h 4132930"/>
                      <a:gd name="connsiteX13" fmla="*/ 4400550 w 4400550"/>
                      <a:gd name="connsiteY13" fmla="*/ 1263238 h 4132930"/>
                      <a:gd name="connsiteX14" fmla="*/ 3086100 w 4400550"/>
                      <a:gd name="connsiteY14" fmla="*/ 4049301 h 4132930"/>
                      <a:gd name="connsiteX15" fmla="*/ 3071812 w 4400550"/>
                      <a:gd name="connsiteY15" fmla="*/ 4035013 h 4132930"/>
                      <a:gd name="connsiteX0" fmla="*/ 0 w 4400550"/>
                      <a:gd name="connsiteY0" fmla="*/ 4120738 h 4132930"/>
                      <a:gd name="connsiteX1" fmla="*/ 342900 w 4400550"/>
                      <a:gd name="connsiteY1" fmla="*/ 3834988 h 4132930"/>
                      <a:gd name="connsiteX2" fmla="*/ 1071562 w 4400550"/>
                      <a:gd name="connsiteY2" fmla="*/ 3734976 h 4132930"/>
                      <a:gd name="connsiteX3" fmla="*/ 1728787 w 4400550"/>
                      <a:gd name="connsiteY3" fmla="*/ 3592101 h 4132930"/>
                      <a:gd name="connsiteX4" fmla="*/ 2128837 w 4400550"/>
                      <a:gd name="connsiteY4" fmla="*/ 3234913 h 4132930"/>
                      <a:gd name="connsiteX5" fmla="*/ 2386012 w 4400550"/>
                      <a:gd name="connsiteY5" fmla="*/ 2620551 h 4132930"/>
                      <a:gd name="connsiteX6" fmla="*/ 2300287 w 4400550"/>
                      <a:gd name="connsiteY6" fmla="*/ 1963326 h 4132930"/>
                      <a:gd name="connsiteX7" fmla="*/ 2143125 w 4400550"/>
                      <a:gd name="connsiteY7" fmla="*/ 1520413 h 4132930"/>
                      <a:gd name="connsiteX8" fmla="*/ 1971675 w 4400550"/>
                      <a:gd name="connsiteY8" fmla="*/ 1148938 h 4132930"/>
                      <a:gd name="connsiteX9" fmla="*/ 2014537 w 4400550"/>
                      <a:gd name="connsiteY9" fmla="*/ 663163 h 4132930"/>
                      <a:gd name="connsiteX10" fmla="*/ 2428875 w 4400550"/>
                      <a:gd name="connsiteY10" fmla="*/ 5938 h 4132930"/>
                      <a:gd name="connsiteX11" fmla="*/ 3414712 w 4400550"/>
                      <a:gd name="connsiteY11" fmla="*/ 391701 h 4132930"/>
                      <a:gd name="connsiteX12" fmla="*/ 4400550 w 4400550"/>
                      <a:gd name="connsiteY12" fmla="*/ 1263238 h 4132930"/>
                      <a:gd name="connsiteX13" fmla="*/ 3086100 w 4400550"/>
                      <a:gd name="connsiteY13" fmla="*/ 4049301 h 4132930"/>
                      <a:gd name="connsiteX14" fmla="*/ 3071812 w 4400550"/>
                      <a:gd name="connsiteY14" fmla="*/ 4035013 h 4132930"/>
                      <a:gd name="connsiteX0" fmla="*/ 0 w 3434385"/>
                      <a:gd name="connsiteY0" fmla="*/ 4194411 h 4206603"/>
                      <a:gd name="connsiteX1" fmla="*/ 342900 w 3434385"/>
                      <a:gd name="connsiteY1" fmla="*/ 3908661 h 4206603"/>
                      <a:gd name="connsiteX2" fmla="*/ 1071562 w 3434385"/>
                      <a:gd name="connsiteY2" fmla="*/ 3808649 h 4206603"/>
                      <a:gd name="connsiteX3" fmla="*/ 1728787 w 3434385"/>
                      <a:gd name="connsiteY3" fmla="*/ 3665774 h 4206603"/>
                      <a:gd name="connsiteX4" fmla="*/ 2128837 w 3434385"/>
                      <a:gd name="connsiteY4" fmla="*/ 3308586 h 4206603"/>
                      <a:gd name="connsiteX5" fmla="*/ 2386012 w 3434385"/>
                      <a:gd name="connsiteY5" fmla="*/ 2694224 h 4206603"/>
                      <a:gd name="connsiteX6" fmla="*/ 2300287 w 3434385"/>
                      <a:gd name="connsiteY6" fmla="*/ 2036999 h 4206603"/>
                      <a:gd name="connsiteX7" fmla="*/ 2143125 w 3434385"/>
                      <a:gd name="connsiteY7" fmla="*/ 1594086 h 4206603"/>
                      <a:gd name="connsiteX8" fmla="*/ 1971675 w 3434385"/>
                      <a:gd name="connsiteY8" fmla="*/ 1222611 h 4206603"/>
                      <a:gd name="connsiteX9" fmla="*/ 2014537 w 3434385"/>
                      <a:gd name="connsiteY9" fmla="*/ 736836 h 4206603"/>
                      <a:gd name="connsiteX10" fmla="*/ 2428875 w 3434385"/>
                      <a:gd name="connsiteY10" fmla="*/ 79611 h 4206603"/>
                      <a:gd name="connsiteX11" fmla="*/ 3414712 w 3434385"/>
                      <a:gd name="connsiteY11" fmla="*/ 465374 h 4206603"/>
                      <a:gd name="connsiteX12" fmla="*/ 3086100 w 3434385"/>
                      <a:gd name="connsiteY12" fmla="*/ 4122974 h 4206603"/>
                      <a:gd name="connsiteX13" fmla="*/ 3071812 w 3434385"/>
                      <a:gd name="connsiteY13" fmla="*/ 4108686 h 4206603"/>
                      <a:gd name="connsiteX0" fmla="*/ 0 w 3434385"/>
                      <a:gd name="connsiteY0" fmla="*/ 4194411 h 4194411"/>
                      <a:gd name="connsiteX1" fmla="*/ 342900 w 3434385"/>
                      <a:gd name="connsiteY1" fmla="*/ 3908661 h 4194411"/>
                      <a:gd name="connsiteX2" fmla="*/ 1071562 w 3434385"/>
                      <a:gd name="connsiteY2" fmla="*/ 3808649 h 4194411"/>
                      <a:gd name="connsiteX3" fmla="*/ 1728787 w 3434385"/>
                      <a:gd name="connsiteY3" fmla="*/ 3665774 h 4194411"/>
                      <a:gd name="connsiteX4" fmla="*/ 2128837 w 3434385"/>
                      <a:gd name="connsiteY4" fmla="*/ 3308586 h 4194411"/>
                      <a:gd name="connsiteX5" fmla="*/ 2386012 w 3434385"/>
                      <a:gd name="connsiteY5" fmla="*/ 2694224 h 4194411"/>
                      <a:gd name="connsiteX6" fmla="*/ 2300287 w 3434385"/>
                      <a:gd name="connsiteY6" fmla="*/ 2036999 h 4194411"/>
                      <a:gd name="connsiteX7" fmla="*/ 2143125 w 3434385"/>
                      <a:gd name="connsiteY7" fmla="*/ 1594086 h 4194411"/>
                      <a:gd name="connsiteX8" fmla="*/ 1971675 w 3434385"/>
                      <a:gd name="connsiteY8" fmla="*/ 1222611 h 4194411"/>
                      <a:gd name="connsiteX9" fmla="*/ 2014537 w 3434385"/>
                      <a:gd name="connsiteY9" fmla="*/ 736836 h 4194411"/>
                      <a:gd name="connsiteX10" fmla="*/ 2428875 w 3434385"/>
                      <a:gd name="connsiteY10" fmla="*/ 79611 h 4194411"/>
                      <a:gd name="connsiteX11" fmla="*/ 3414712 w 3434385"/>
                      <a:gd name="connsiteY11" fmla="*/ 465374 h 4194411"/>
                      <a:gd name="connsiteX12" fmla="*/ 3086100 w 3434385"/>
                      <a:gd name="connsiteY12" fmla="*/ 4122974 h 4194411"/>
                      <a:gd name="connsiteX0" fmla="*/ 0 w 3414712"/>
                      <a:gd name="connsiteY0" fmla="*/ 4194411 h 4194411"/>
                      <a:gd name="connsiteX1" fmla="*/ 342900 w 3414712"/>
                      <a:gd name="connsiteY1" fmla="*/ 3908661 h 4194411"/>
                      <a:gd name="connsiteX2" fmla="*/ 1071562 w 3414712"/>
                      <a:gd name="connsiteY2" fmla="*/ 3808649 h 4194411"/>
                      <a:gd name="connsiteX3" fmla="*/ 1728787 w 3414712"/>
                      <a:gd name="connsiteY3" fmla="*/ 3665774 h 4194411"/>
                      <a:gd name="connsiteX4" fmla="*/ 2128837 w 3414712"/>
                      <a:gd name="connsiteY4" fmla="*/ 3308586 h 4194411"/>
                      <a:gd name="connsiteX5" fmla="*/ 2386012 w 3414712"/>
                      <a:gd name="connsiteY5" fmla="*/ 2694224 h 4194411"/>
                      <a:gd name="connsiteX6" fmla="*/ 2300287 w 3414712"/>
                      <a:gd name="connsiteY6" fmla="*/ 2036999 h 4194411"/>
                      <a:gd name="connsiteX7" fmla="*/ 2143125 w 3414712"/>
                      <a:gd name="connsiteY7" fmla="*/ 1594086 h 4194411"/>
                      <a:gd name="connsiteX8" fmla="*/ 1971675 w 3414712"/>
                      <a:gd name="connsiteY8" fmla="*/ 1222611 h 4194411"/>
                      <a:gd name="connsiteX9" fmla="*/ 2014537 w 3414712"/>
                      <a:gd name="connsiteY9" fmla="*/ 736836 h 4194411"/>
                      <a:gd name="connsiteX10" fmla="*/ 2428875 w 3414712"/>
                      <a:gd name="connsiteY10" fmla="*/ 79611 h 4194411"/>
                      <a:gd name="connsiteX11" fmla="*/ 3414712 w 3414712"/>
                      <a:gd name="connsiteY11" fmla="*/ 465374 h 4194411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43125 w 2428875"/>
                      <a:gd name="connsiteY7" fmla="*/ 1514475 h 4114800"/>
                      <a:gd name="connsiteX8" fmla="*/ 1971675 w 2428875"/>
                      <a:gd name="connsiteY8" fmla="*/ 1143000 h 4114800"/>
                      <a:gd name="connsiteX9" fmla="*/ 2014537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71675 w 2428875"/>
                      <a:gd name="connsiteY8" fmla="*/ 1143000 h 4114800"/>
                      <a:gd name="connsiteX9" fmla="*/ 2014537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71675 w 2428875"/>
                      <a:gd name="connsiteY8" fmla="*/ 1143000 h 4114800"/>
                      <a:gd name="connsiteX9" fmla="*/ 2014537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71675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95488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71725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95488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423862 w 2428875"/>
                      <a:gd name="connsiteY1" fmla="*/ 3824287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71725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95488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423862 w 2428875"/>
                      <a:gd name="connsiteY1" fmla="*/ 3824287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71725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95488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56472"/>
                      <a:gd name="connsiteY0" fmla="*/ 4166307 h 4166307"/>
                      <a:gd name="connsiteX1" fmla="*/ 423862 w 2456472"/>
                      <a:gd name="connsiteY1" fmla="*/ 3875794 h 4166307"/>
                      <a:gd name="connsiteX2" fmla="*/ 1071562 w 2456472"/>
                      <a:gd name="connsiteY2" fmla="*/ 3780545 h 4166307"/>
                      <a:gd name="connsiteX3" fmla="*/ 1728787 w 2456472"/>
                      <a:gd name="connsiteY3" fmla="*/ 3637670 h 4166307"/>
                      <a:gd name="connsiteX4" fmla="*/ 2128837 w 2456472"/>
                      <a:gd name="connsiteY4" fmla="*/ 3280482 h 4166307"/>
                      <a:gd name="connsiteX5" fmla="*/ 2371725 w 2456472"/>
                      <a:gd name="connsiteY5" fmla="*/ 2666120 h 4166307"/>
                      <a:gd name="connsiteX6" fmla="*/ 2300287 w 2456472"/>
                      <a:gd name="connsiteY6" fmla="*/ 2008895 h 4166307"/>
                      <a:gd name="connsiteX7" fmla="*/ 2114550 w 2456472"/>
                      <a:gd name="connsiteY7" fmla="*/ 1565982 h 4166307"/>
                      <a:gd name="connsiteX8" fmla="*/ 1995488 w 2456472"/>
                      <a:gd name="connsiteY8" fmla="*/ 1194507 h 4166307"/>
                      <a:gd name="connsiteX9" fmla="*/ 2038349 w 2456472"/>
                      <a:gd name="connsiteY9" fmla="*/ 708732 h 4166307"/>
                      <a:gd name="connsiteX10" fmla="*/ 2428875 w 2456472"/>
                      <a:gd name="connsiteY10" fmla="*/ 51507 h 4166307"/>
                      <a:gd name="connsiteX11" fmla="*/ 2424114 w 2456472"/>
                      <a:gd name="connsiteY11" fmla="*/ 41982 h 4166307"/>
                      <a:gd name="connsiteX0" fmla="*/ 0 w 2424128"/>
                      <a:gd name="connsiteY0" fmla="*/ 4199348 h 4199348"/>
                      <a:gd name="connsiteX1" fmla="*/ 423862 w 2424128"/>
                      <a:gd name="connsiteY1" fmla="*/ 3908835 h 4199348"/>
                      <a:gd name="connsiteX2" fmla="*/ 1071562 w 2424128"/>
                      <a:gd name="connsiteY2" fmla="*/ 3813586 h 4199348"/>
                      <a:gd name="connsiteX3" fmla="*/ 1728787 w 2424128"/>
                      <a:gd name="connsiteY3" fmla="*/ 3670711 h 4199348"/>
                      <a:gd name="connsiteX4" fmla="*/ 2128837 w 2424128"/>
                      <a:gd name="connsiteY4" fmla="*/ 3313523 h 4199348"/>
                      <a:gd name="connsiteX5" fmla="*/ 2371725 w 2424128"/>
                      <a:gd name="connsiteY5" fmla="*/ 2699161 h 4199348"/>
                      <a:gd name="connsiteX6" fmla="*/ 2300287 w 2424128"/>
                      <a:gd name="connsiteY6" fmla="*/ 2041936 h 4199348"/>
                      <a:gd name="connsiteX7" fmla="*/ 2114550 w 2424128"/>
                      <a:gd name="connsiteY7" fmla="*/ 1599023 h 4199348"/>
                      <a:gd name="connsiteX8" fmla="*/ 1995488 w 2424128"/>
                      <a:gd name="connsiteY8" fmla="*/ 1227548 h 4199348"/>
                      <a:gd name="connsiteX9" fmla="*/ 2038349 w 2424128"/>
                      <a:gd name="connsiteY9" fmla="*/ 741773 h 4199348"/>
                      <a:gd name="connsiteX10" fmla="*/ 2309812 w 2424128"/>
                      <a:gd name="connsiteY10" fmla="*/ 41685 h 4199348"/>
                      <a:gd name="connsiteX11" fmla="*/ 2424114 w 2424128"/>
                      <a:gd name="connsiteY11" fmla="*/ 75023 h 4199348"/>
                      <a:gd name="connsiteX0" fmla="*/ 0 w 2424117"/>
                      <a:gd name="connsiteY0" fmla="*/ 4268794 h 4268794"/>
                      <a:gd name="connsiteX1" fmla="*/ 423862 w 2424117"/>
                      <a:gd name="connsiteY1" fmla="*/ 3978281 h 4268794"/>
                      <a:gd name="connsiteX2" fmla="*/ 1071562 w 2424117"/>
                      <a:gd name="connsiteY2" fmla="*/ 3883032 h 4268794"/>
                      <a:gd name="connsiteX3" fmla="*/ 1728787 w 2424117"/>
                      <a:gd name="connsiteY3" fmla="*/ 3740157 h 4268794"/>
                      <a:gd name="connsiteX4" fmla="*/ 2128837 w 2424117"/>
                      <a:gd name="connsiteY4" fmla="*/ 3382969 h 4268794"/>
                      <a:gd name="connsiteX5" fmla="*/ 2371725 w 2424117"/>
                      <a:gd name="connsiteY5" fmla="*/ 2768607 h 4268794"/>
                      <a:gd name="connsiteX6" fmla="*/ 2300287 w 2424117"/>
                      <a:gd name="connsiteY6" fmla="*/ 2111382 h 4268794"/>
                      <a:gd name="connsiteX7" fmla="*/ 2114550 w 2424117"/>
                      <a:gd name="connsiteY7" fmla="*/ 1668469 h 4268794"/>
                      <a:gd name="connsiteX8" fmla="*/ 1995488 w 2424117"/>
                      <a:gd name="connsiteY8" fmla="*/ 1296994 h 4268794"/>
                      <a:gd name="connsiteX9" fmla="*/ 2038349 w 2424117"/>
                      <a:gd name="connsiteY9" fmla="*/ 811219 h 4268794"/>
                      <a:gd name="connsiteX10" fmla="*/ 2309812 w 2424117"/>
                      <a:gd name="connsiteY10" fmla="*/ 111131 h 4268794"/>
                      <a:gd name="connsiteX11" fmla="*/ 2424114 w 2424117"/>
                      <a:gd name="connsiteY11" fmla="*/ 144469 h 4268794"/>
                      <a:gd name="connsiteX0" fmla="*/ 0 w 2514606"/>
                      <a:gd name="connsiteY0" fmla="*/ 4476750 h 4476750"/>
                      <a:gd name="connsiteX1" fmla="*/ 423862 w 2514606"/>
                      <a:gd name="connsiteY1" fmla="*/ 4186237 h 4476750"/>
                      <a:gd name="connsiteX2" fmla="*/ 1071562 w 2514606"/>
                      <a:gd name="connsiteY2" fmla="*/ 4090988 h 4476750"/>
                      <a:gd name="connsiteX3" fmla="*/ 1728787 w 2514606"/>
                      <a:gd name="connsiteY3" fmla="*/ 3948113 h 4476750"/>
                      <a:gd name="connsiteX4" fmla="*/ 2128837 w 2514606"/>
                      <a:gd name="connsiteY4" fmla="*/ 3590925 h 4476750"/>
                      <a:gd name="connsiteX5" fmla="*/ 2371725 w 2514606"/>
                      <a:gd name="connsiteY5" fmla="*/ 2976563 h 4476750"/>
                      <a:gd name="connsiteX6" fmla="*/ 2300287 w 2514606"/>
                      <a:gd name="connsiteY6" fmla="*/ 2319338 h 4476750"/>
                      <a:gd name="connsiteX7" fmla="*/ 2114550 w 2514606"/>
                      <a:gd name="connsiteY7" fmla="*/ 1876425 h 4476750"/>
                      <a:gd name="connsiteX8" fmla="*/ 1995488 w 2514606"/>
                      <a:gd name="connsiteY8" fmla="*/ 1504950 h 4476750"/>
                      <a:gd name="connsiteX9" fmla="*/ 2038349 w 2514606"/>
                      <a:gd name="connsiteY9" fmla="*/ 1019175 h 4476750"/>
                      <a:gd name="connsiteX10" fmla="*/ 2309812 w 2514606"/>
                      <a:gd name="connsiteY10" fmla="*/ 319087 h 4476750"/>
                      <a:gd name="connsiteX11" fmla="*/ 2514601 w 2514606"/>
                      <a:gd name="connsiteY11" fmla="*/ 0 h 4476750"/>
                      <a:gd name="connsiteX0" fmla="*/ 0 w 2514679"/>
                      <a:gd name="connsiteY0" fmla="*/ 4476750 h 4476750"/>
                      <a:gd name="connsiteX1" fmla="*/ 423862 w 2514679"/>
                      <a:gd name="connsiteY1" fmla="*/ 4186237 h 4476750"/>
                      <a:gd name="connsiteX2" fmla="*/ 1071562 w 2514679"/>
                      <a:gd name="connsiteY2" fmla="*/ 4090988 h 4476750"/>
                      <a:gd name="connsiteX3" fmla="*/ 1728787 w 2514679"/>
                      <a:gd name="connsiteY3" fmla="*/ 3948113 h 4476750"/>
                      <a:gd name="connsiteX4" fmla="*/ 2128837 w 2514679"/>
                      <a:gd name="connsiteY4" fmla="*/ 3590925 h 4476750"/>
                      <a:gd name="connsiteX5" fmla="*/ 2371725 w 2514679"/>
                      <a:gd name="connsiteY5" fmla="*/ 2976563 h 4476750"/>
                      <a:gd name="connsiteX6" fmla="*/ 2300287 w 2514679"/>
                      <a:gd name="connsiteY6" fmla="*/ 2319338 h 4476750"/>
                      <a:gd name="connsiteX7" fmla="*/ 2114550 w 2514679"/>
                      <a:gd name="connsiteY7" fmla="*/ 1876425 h 4476750"/>
                      <a:gd name="connsiteX8" fmla="*/ 1995488 w 2514679"/>
                      <a:gd name="connsiteY8" fmla="*/ 1504950 h 4476750"/>
                      <a:gd name="connsiteX9" fmla="*/ 2038349 w 2514679"/>
                      <a:gd name="connsiteY9" fmla="*/ 1019175 h 4476750"/>
                      <a:gd name="connsiteX10" fmla="*/ 2428875 w 2514679"/>
                      <a:gd name="connsiteY10" fmla="*/ 342899 h 4476750"/>
                      <a:gd name="connsiteX11" fmla="*/ 2514601 w 2514679"/>
                      <a:gd name="connsiteY11" fmla="*/ 0 h 4476750"/>
                      <a:gd name="connsiteX0" fmla="*/ 0 w 2520143"/>
                      <a:gd name="connsiteY0" fmla="*/ 4476750 h 4476750"/>
                      <a:gd name="connsiteX1" fmla="*/ 423862 w 2520143"/>
                      <a:gd name="connsiteY1" fmla="*/ 4186237 h 4476750"/>
                      <a:gd name="connsiteX2" fmla="*/ 1071562 w 2520143"/>
                      <a:gd name="connsiteY2" fmla="*/ 4090988 h 4476750"/>
                      <a:gd name="connsiteX3" fmla="*/ 1728787 w 2520143"/>
                      <a:gd name="connsiteY3" fmla="*/ 3948113 h 4476750"/>
                      <a:gd name="connsiteX4" fmla="*/ 2128837 w 2520143"/>
                      <a:gd name="connsiteY4" fmla="*/ 3590925 h 4476750"/>
                      <a:gd name="connsiteX5" fmla="*/ 2371725 w 2520143"/>
                      <a:gd name="connsiteY5" fmla="*/ 2976563 h 4476750"/>
                      <a:gd name="connsiteX6" fmla="*/ 2300287 w 2520143"/>
                      <a:gd name="connsiteY6" fmla="*/ 2319338 h 4476750"/>
                      <a:gd name="connsiteX7" fmla="*/ 2114550 w 2520143"/>
                      <a:gd name="connsiteY7" fmla="*/ 1876425 h 4476750"/>
                      <a:gd name="connsiteX8" fmla="*/ 1995488 w 2520143"/>
                      <a:gd name="connsiteY8" fmla="*/ 1504950 h 4476750"/>
                      <a:gd name="connsiteX9" fmla="*/ 2038349 w 2520143"/>
                      <a:gd name="connsiteY9" fmla="*/ 1019175 h 4476750"/>
                      <a:gd name="connsiteX10" fmla="*/ 2428875 w 2520143"/>
                      <a:gd name="connsiteY10" fmla="*/ 342899 h 4476750"/>
                      <a:gd name="connsiteX11" fmla="*/ 2514601 w 2520143"/>
                      <a:gd name="connsiteY11" fmla="*/ 0 h 4476750"/>
                      <a:gd name="connsiteX0" fmla="*/ 0 w 2435814"/>
                      <a:gd name="connsiteY0" fmla="*/ 4929188 h 4929188"/>
                      <a:gd name="connsiteX1" fmla="*/ 423862 w 2435814"/>
                      <a:gd name="connsiteY1" fmla="*/ 4638675 h 4929188"/>
                      <a:gd name="connsiteX2" fmla="*/ 1071562 w 2435814"/>
                      <a:gd name="connsiteY2" fmla="*/ 4543426 h 4929188"/>
                      <a:gd name="connsiteX3" fmla="*/ 1728787 w 2435814"/>
                      <a:gd name="connsiteY3" fmla="*/ 4400551 h 4929188"/>
                      <a:gd name="connsiteX4" fmla="*/ 2128837 w 2435814"/>
                      <a:gd name="connsiteY4" fmla="*/ 4043363 h 4929188"/>
                      <a:gd name="connsiteX5" fmla="*/ 2371725 w 2435814"/>
                      <a:gd name="connsiteY5" fmla="*/ 3429001 h 4929188"/>
                      <a:gd name="connsiteX6" fmla="*/ 2300287 w 2435814"/>
                      <a:gd name="connsiteY6" fmla="*/ 2771776 h 4929188"/>
                      <a:gd name="connsiteX7" fmla="*/ 2114550 w 2435814"/>
                      <a:gd name="connsiteY7" fmla="*/ 2328863 h 4929188"/>
                      <a:gd name="connsiteX8" fmla="*/ 1995488 w 2435814"/>
                      <a:gd name="connsiteY8" fmla="*/ 1957388 h 4929188"/>
                      <a:gd name="connsiteX9" fmla="*/ 2038349 w 2435814"/>
                      <a:gd name="connsiteY9" fmla="*/ 1471613 h 4929188"/>
                      <a:gd name="connsiteX10" fmla="*/ 2428875 w 2435814"/>
                      <a:gd name="connsiteY10" fmla="*/ 795337 h 4929188"/>
                      <a:gd name="connsiteX11" fmla="*/ 1662113 w 2435814"/>
                      <a:gd name="connsiteY11" fmla="*/ 0 h 4929188"/>
                      <a:gd name="connsiteX0" fmla="*/ 0 w 2429843"/>
                      <a:gd name="connsiteY0" fmla="*/ 4929188 h 4929188"/>
                      <a:gd name="connsiteX1" fmla="*/ 423862 w 2429843"/>
                      <a:gd name="connsiteY1" fmla="*/ 4638675 h 4929188"/>
                      <a:gd name="connsiteX2" fmla="*/ 1071562 w 2429843"/>
                      <a:gd name="connsiteY2" fmla="*/ 4543426 h 4929188"/>
                      <a:gd name="connsiteX3" fmla="*/ 1728787 w 2429843"/>
                      <a:gd name="connsiteY3" fmla="*/ 4400551 h 4929188"/>
                      <a:gd name="connsiteX4" fmla="*/ 2128837 w 2429843"/>
                      <a:gd name="connsiteY4" fmla="*/ 4043363 h 4929188"/>
                      <a:gd name="connsiteX5" fmla="*/ 2371725 w 2429843"/>
                      <a:gd name="connsiteY5" fmla="*/ 3429001 h 4929188"/>
                      <a:gd name="connsiteX6" fmla="*/ 2300287 w 2429843"/>
                      <a:gd name="connsiteY6" fmla="*/ 2771776 h 4929188"/>
                      <a:gd name="connsiteX7" fmla="*/ 2114550 w 2429843"/>
                      <a:gd name="connsiteY7" fmla="*/ 2328863 h 4929188"/>
                      <a:gd name="connsiteX8" fmla="*/ 1995488 w 2429843"/>
                      <a:gd name="connsiteY8" fmla="*/ 1957388 h 4929188"/>
                      <a:gd name="connsiteX9" fmla="*/ 2038349 w 2429843"/>
                      <a:gd name="connsiteY9" fmla="*/ 1471613 h 4929188"/>
                      <a:gd name="connsiteX10" fmla="*/ 2428875 w 2429843"/>
                      <a:gd name="connsiteY10" fmla="*/ 795337 h 4929188"/>
                      <a:gd name="connsiteX11" fmla="*/ 1662113 w 2429843"/>
                      <a:gd name="connsiteY11" fmla="*/ 0 h 4929188"/>
                      <a:gd name="connsiteX0" fmla="*/ 0 w 2428875"/>
                      <a:gd name="connsiteY0" fmla="*/ 4133851 h 4133851"/>
                      <a:gd name="connsiteX1" fmla="*/ 423862 w 2428875"/>
                      <a:gd name="connsiteY1" fmla="*/ 3843338 h 4133851"/>
                      <a:gd name="connsiteX2" fmla="*/ 1071562 w 2428875"/>
                      <a:gd name="connsiteY2" fmla="*/ 3748089 h 4133851"/>
                      <a:gd name="connsiteX3" fmla="*/ 1728787 w 2428875"/>
                      <a:gd name="connsiteY3" fmla="*/ 3605214 h 4133851"/>
                      <a:gd name="connsiteX4" fmla="*/ 2128837 w 2428875"/>
                      <a:gd name="connsiteY4" fmla="*/ 3248026 h 4133851"/>
                      <a:gd name="connsiteX5" fmla="*/ 2371725 w 2428875"/>
                      <a:gd name="connsiteY5" fmla="*/ 2633664 h 4133851"/>
                      <a:gd name="connsiteX6" fmla="*/ 2300287 w 2428875"/>
                      <a:gd name="connsiteY6" fmla="*/ 1976439 h 4133851"/>
                      <a:gd name="connsiteX7" fmla="*/ 2114550 w 2428875"/>
                      <a:gd name="connsiteY7" fmla="*/ 1533526 h 4133851"/>
                      <a:gd name="connsiteX8" fmla="*/ 1995488 w 2428875"/>
                      <a:gd name="connsiteY8" fmla="*/ 1162051 h 4133851"/>
                      <a:gd name="connsiteX9" fmla="*/ 2038349 w 2428875"/>
                      <a:gd name="connsiteY9" fmla="*/ 676276 h 4133851"/>
                      <a:gd name="connsiteX10" fmla="*/ 2428875 w 2428875"/>
                      <a:gd name="connsiteY10" fmla="*/ 0 h 4133851"/>
                      <a:gd name="connsiteX0" fmla="*/ 0 w 2428875"/>
                      <a:gd name="connsiteY0" fmla="*/ 4133851 h 4133851"/>
                      <a:gd name="connsiteX1" fmla="*/ 423862 w 2428875"/>
                      <a:gd name="connsiteY1" fmla="*/ 3843338 h 4133851"/>
                      <a:gd name="connsiteX2" fmla="*/ 1071562 w 2428875"/>
                      <a:gd name="connsiteY2" fmla="*/ 3748089 h 4133851"/>
                      <a:gd name="connsiteX3" fmla="*/ 1728787 w 2428875"/>
                      <a:gd name="connsiteY3" fmla="*/ 3605214 h 4133851"/>
                      <a:gd name="connsiteX4" fmla="*/ 2128837 w 2428875"/>
                      <a:gd name="connsiteY4" fmla="*/ 3248026 h 4133851"/>
                      <a:gd name="connsiteX5" fmla="*/ 2371725 w 2428875"/>
                      <a:gd name="connsiteY5" fmla="*/ 2633664 h 4133851"/>
                      <a:gd name="connsiteX6" fmla="*/ 2300287 w 2428875"/>
                      <a:gd name="connsiteY6" fmla="*/ 1976439 h 4133851"/>
                      <a:gd name="connsiteX7" fmla="*/ 2114550 w 2428875"/>
                      <a:gd name="connsiteY7" fmla="*/ 1533526 h 4133851"/>
                      <a:gd name="connsiteX8" fmla="*/ 1995488 w 2428875"/>
                      <a:gd name="connsiteY8" fmla="*/ 1162051 h 4133851"/>
                      <a:gd name="connsiteX9" fmla="*/ 2038349 w 2428875"/>
                      <a:gd name="connsiteY9" fmla="*/ 676276 h 4133851"/>
                      <a:gd name="connsiteX10" fmla="*/ 2428875 w 2428875"/>
                      <a:gd name="connsiteY10" fmla="*/ 0 h 4133851"/>
                      <a:gd name="connsiteX0" fmla="*/ 0 w 2428875"/>
                      <a:gd name="connsiteY0" fmla="*/ 4133851 h 4133851"/>
                      <a:gd name="connsiteX1" fmla="*/ 423862 w 2428875"/>
                      <a:gd name="connsiteY1" fmla="*/ 3843338 h 4133851"/>
                      <a:gd name="connsiteX2" fmla="*/ 1071562 w 2428875"/>
                      <a:gd name="connsiteY2" fmla="*/ 3748089 h 4133851"/>
                      <a:gd name="connsiteX3" fmla="*/ 1728787 w 2428875"/>
                      <a:gd name="connsiteY3" fmla="*/ 3605214 h 4133851"/>
                      <a:gd name="connsiteX4" fmla="*/ 2128837 w 2428875"/>
                      <a:gd name="connsiteY4" fmla="*/ 3248026 h 4133851"/>
                      <a:gd name="connsiteX5" fmla="*/ 2371725 w 2428875"/>
                      <a:gd name="connsiteY5" fmla="*/ 2633664 h 4133851"/>
                      <a:gd name="connsiteX6" fmla="*/ 2300287 w 2428875"/>
                      <a:gd name="connsiteY6" fmla="*/ 1976439 h 4133851"/>
                      <a:gd name="connsiteX7" fmla="*/ 2114550 w 2428875"/>
                      <a:gd name="connsiteY7" fmla="*/ 1533526 h 4133851"/>
                      <a:gd name="connsiteX8" fmla="*/ 1995488 w 2428875"/>
                      <a:gd name="connsiteY8" fmla="*/ 1162051 h 4133851"/>
                      <a:gd name="connsiteX9" fmla="*/ 2038349 w 2428875"/>
                      <a:gd name="connsiteY9" fmla="*/ 676276 h 4133851"/>
                      <a:gd name="connsiteX10" fmla="*/ 2428875 w 2428875"/>
                      <a:gd name="connsiteY10" fmla="*/ 0 h 4133851"/>
                      <a:gd name="connsiteX0" fmla="*/ 0 w 2447925"/>
                      <a:gd name="connsiteY0" fmla="*/ 4114801 h 4114801"/>
                      <a:gd name="connsiteX1" fmla="*/ 423862 w 2447925"/>
                      <a:gd name="connsiteY1" fmla="*/ 3824288 h 4114801"/>
                      <a:gd name="connsiteX2" fmla="*/ 1071562 w 2447925"/>
                      <a:gd name="connsiteY2" fmla="*/ 3729039 h 4114801"/>
                      <a:gd name="connsiteX3" fmla="*/ 1728787 w 2447925"/>
                      <a:gd name="connsiteY3" fmla="*/ 3586164 h 4114801"/>
                      <a:gd name="connsiteX4" fmla="*/ 2128837 w 2447925"/>
                      <a:gd name="connsiteY4" fmla="*/ 3228976 h 4114801"/>
                      <a:gd name="connsiteX5" fmla="*/ 2371725 w 2447925"/>
                      <a:gd name="connsiteY5" fmla="*/ 2614614 h 4114801"/>
                      <a:gd name="connsiteX6" fmla="*/ 2300287 w 2447925"/>
                      <a:gd name="connsiteY6" fmla="*/ 1957389 h 4114801"/>
                      <a:gd name="connsiteX7" fmla="*/ 2114550 w 2447925"/>
                      <a:gd name="connsiteY7" fmla="*/ 1514476 h 4114801"/>
                      <a:gd name="connsiteX8" fmla="*/ 1995488 w 2447925"/>
                      <a:gd name="connsiteY8" fmla="*/ 1143001 h 4114801"/>
                      <a:gd name="connsiteX9" fmla="*/ 2038349 w 2447925"/>
                      <a:gd name="connsiteY9" fmla="*/ 657226 h 4114801"/>
                      <a:gd name="connsiteX10" fmla="*/ 2447925 w 2447925"/>
                      <a:gd name="connsiteY10" fmla="*/ 0 h 4114801"/>
                      <a:gd name="connsiteX0" fmla="*/ 0 w 2447925"/>
                      <a:gd name="connsiteY0" fmla="*/ 4114801 h 4114801"/>
                      <a:gd name="connsiteX1" fmla="*/ 423862 w 2447925"/>
                      <a:gd name="connsiteY1" fmla="*/ 3824288 h 4114801"/>
                      <a:gd name="connsiteX2" fmla="*/ 1071562 w 2447925"/>
                      <a:gd name="connsiteY2" fmla="*/ 3729039 h 4114801"/>
                      <a:gd name="connsiteX3" fmla="*/ 1728787 w 2447925"/>
                      <a:gd name="connsiteY3" fmla="*/ 3586164 h 4114801"/>
                      <a:gd name="connsiteX4" fmla="*/ 2128837 w 2447925"/>
                      <a:gd name="connsiteY4" fmla="*/ 3228976 h 4114801"/>
                      <a:gd name="connsiteX5" fmla="*/ 2371725 w 2447925"/>
                      <a:gd name="connsiteY5" fmla="*/ 2614614 h 4114801"/>
                      <a:gd name="connsiteX6" fmla="*/ 2300287 w 2447925"/>
                      <a:gd name="connsiteY6" fmla="*/ 1957389 h 4114801"/>
                      <a:gd name="connsiteX7" fmla="*/ 2114550 w 2447925"/>
                      <a:gd name="connsiteY7" fmla="*/ 1514476 h 4114801"/>
                      <a:gd name="connsiteX8" fmla="*/ 1995488 w 2447925"/>
                      <a:gd name="connsiteY8" fmla="*/ 1143001 h 4114801"/>
                      <a:gd name="connsiteX9" fmla="*/ 2038349 w 2447925"/>
                      <a:gd name="connsiteY9" fmla="*/ 657226 h 4114801"/>
                      <a:gd name="connsiteX10" fmla="*/ 2447925 w 2447925"/>
                      <a:gd name="connsiteY10" fmla="*/ 0 h 41148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7925" h="4114801">
                        <a:moveTo>
                          <a:pt x="0" y="4114801"/>
                        </a:moveTo>
                        <a:cubicBezTo>
                          <a:pt x="82153" y="4004073"/>
                          <a:pt x="97631" y="3955257"/>
                          <a:pt x="423862" y="3824288"/>
                        </a:cubicBezTo>
                        <a:cubicBezTo>
                          <a:pt x="750093" y="3693319"/>
                          <a:pt x="854074" y="3768726"/>
                          <a:pt x="1071562" y="3729039"/>
                        </a:cubicBezTo>
                        <a:cubicBezTo>
                          <a:pt x="1289050" y="3689352"/>
                          <a:pt x="1552575" y="3669508"/>
                          <a:pt x="1728787" y="3586164"/>
                        </a:cubicBezTo>
                        <a:cubicBezTo>
                          <a:pt x="1904999" y="3502820"/>
                          <a:pt x="2021681" y="3390901"/>
                          <a:pt x="2128837" y="3228976"/>
                        </a:cubicBezTo>
                        <a:cubicBezTo>
                          <a:pt x="2235993" y="3067051"/>
                          <a:pt x="2343150" y="2826545"/>
                          <a:pt x="2371725" y="2614614"/>
                        </a:cubicBezTo>
                        <a:cubicBezTo>
                          <a:pt x="2400300" y="2402683"/>
                          <a:pt x="2343149" y="2140745"/>
                          <a:pt x="2300287" y="1957389"/>
                        </a:cubicBezTo>
                        <a:cubicBezTo>
                          <a:pt x="2257425" y="1774033"/>
                          <a:pt x="2165350" y="1650207"/>
                          <a:pt x="2114550" y="1514476"/>
                        </a:cubicBezTo>
                        <a:cubicBezTo>
                          <a:pt x="2063750" y="1378745"/>
                          <a:pt x="2008188" y="1285876"/>
                          <a:pt x="1995488" y="1143001"/>
                        </a:cubicBezTo>
                        <a:cubicBezTo>
                          <a:pt x="1982788" y="1000126"/>
                          <a:pt x="1962943" y="847726"/>
                          <a:pt x="2038349" y="657226"/>
                        </a:cubicBezTo>
                        <a:cubicBezTo>
                          <a:pt x="2113755" y="466726"/>
                          <a:pt x="2277270" y="140495"/>
                          <a:pt x="2447925" y="0"/>
                        </a:cubicBezTo>
                      </a:path>
                    </a:pathLst>
                  </a:custGeom>
                  <a:noFill/>
                  <a:ln w="4191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" name="Freeform 60"/>
                  <p:cNvSpPr>
                    <a:spLocks noChangeAspect="1"/>
                  </p:cNvSpPr>
                  <p:nvPr/>
                </p:nvSpPr>
                <p:spPr>
                  <a:xfrm flipH="1">
                    <a:off x="7337593" y="877010"/>
                    <a:ext cx="1646481" cy="258584"/>
                  </a:xfrm>
                  <a:custGeom>
                    <a:avLst/>
                    <a:gdLst>
                      <a:gd name="connsiteX0" fmla="*/ 0 w 1438275"/>
                      <a:gd name="connsiteY0" fmla="*/ 0 h 258637"/>
                      <a:gd name="connsiteX1" fmla="*/ 942975 w 1438275"/>
                      <a:gd name="connsiteY1" fmla="*/ 257175 h 258637"/>
                      <a:gd name="connsiteX2" fmla="*/ 1438275 w 1438275"/>
                      <a:gd name="connsiteY2" fmla="*/ 85725 h 258637"/>
                      <a:gd name="connsiteX0" fmla="*/ 0 w 1438275"/>
                      <a:gd name="connsiteY0" fmla="*/ 0 h 695608"/>
                      <a:gd name="connsiteX1" fmla="*/ 642938 w 1438275"/>
                      <a:gd name="connsiteY1" fmla="*/ 695325 h 695608"/>
                      <a:gd name="connsiteX2" fmla="*/ 1438275 w 1438275"/>
                      <a:gd name="connsiteY2" fmla="*/ 85725 h 695608"/>
                      <a:gd name="connsiteX0" fmla="*/ 0 w 1504950"/>
                      <a:gd name="connsiteY0" fmla="*/ 0 h 713764"/>
                      <a:gd name="connsiteX1" fmla="*/ 642938 w 1504950"/>
                      <a:gd name="connsiteY1" fmla="*/ 695325 h 713764"/>
                      <a:gd name="connsiteX2" fmla="*/ 1504950 w 1504950"/>
                      <a:gd name="connsiteY2" fmla="*/ 481013 h 713764"/>
                      <a:gd name="connsiteX0" fmla="*/ 0 w 1657350"/>
                      <a:gd name="connsiteY0" fmla="*/ 0 h 252639"/>
                      <a:gd name="connsiteX1" fmla="*/ 795338 w 1657350"/>
                      <a:gd name="connsiteY1" fmla="*/ 252412 h 252639"/>
                      <a:gd name="connsiteX2" fmla="*/ 1657350 w 1657350"/>
                      <a:gd name="connsiteY2" fmla="*/ 38100 h 252639"/>
                      <a:gd name="connsiteX0" fmla="*/ 0 w 1657350"/>
                      <a:gd name="connsiteY0" fmla="*/ 0 h 252639"/>
                      <a:gd name="connsiteX1" fmla="*/ 795338 w 1657350"/>
                      <a:gd name="connsiteY1" fmla="*/ 252412 h 252639"/>
                      <a:gd name="connsiteX2" fmla="*/ 1657350 w 1657350"/>
                      <a:gd name="connsiteY2" fmla="*/ 38100 h 252639"/>
                      <a:gd name="connsiteX0" fmla="*/ 0 w 1657350"/>
                      <a:gd name="connsiteY0" fmla="*/ 0 h 258584"/>
                      <a:gd name="connsiteX1" fmla="*/ 795338 w 1657350"/>
                      <a:gd name="connsiteY1" fmla="*/ 252412 h 258584"/>
                      <a:gd name="connsiteX2" fmla="*/ 1657350 w 1657350"/>
                      <a:gd name="connsiteY2" fmla="*/ 38100 h 2585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657350" h="258584">
                        <a:moveTo>
                          <a:pt x="0" y="0"/>
                        </a:moveTo>
                        <a:cubicBezTo>
                          <a:pt x="289719" y="169069"/>
                          <a:pt x="395288" y="212724"/>
                          <a:pt x="795338" y="252412"/>
                        </a:cubicBezTo>
                        <a:cubicBezTo>
                          <a:pt x="1195388" y="292100"/>
                          <a:pt x="1529556" y="130969"/>
                          <a:pt x="1657350" y="38100"/>
                        </a:cubicBezTo>
                      </a:path>
                    </a:pathLst>
                  </a:custGeom>
                  <a:noFill/>
                  <a:ln w="4191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2" name="Straight Connector 61"/>
                  <p:cNvCxnSpPr>
                    <a:cxnSpLocks noChangeAspect="1"/>
                  </p:cNvCxnSpPr>
                  <p:nvPr/>
                </p:nvCxnSpPr>
                <p:spPr>
                  <a:xfrm flipH="1">
                    <a:off x="6542744" y="910347"/>
                    <a:ext cx="794849" cy="842958"/>
                  </a:xfrm>
                  <a:prstGeom prst="line">
                    <a:avLst/>
                  </a:prstGeom>
                  <a:ln w="4191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/>
                  <p:cNvCxnSpPr>
                    <a:cxnSpLocks noChangeAspect="1"/>
                    <a:stCxn id="60" idx="9"/>
                    <a:endCxn id="57" idx="9"/>
                  </p:cNvCxnSpPr>
                  <p:nvPr/>
                </p:nvCxnSpPr>
                <p:spPr>
                  <a:xfrm>
                    <a:off x="6949634" y="2410531"/>
                    <a:ext cx="4024570" cy="0"/>
                  </a:xfrm>
                  <a:prstGeom prst="line">
                    <a:avLst/>
                  </a:prstGeom>
                  <a:ln w="4191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2" name="Rectangle 71"/>
                <p:cNvSpPr/>
                <p:nvPr/>
              </p:nvSpPr>
              <p:spPr>
                <a:xfrm>
                  <a:off x="3433879" y="847306"/>
                  <a:ext cx="418704" cy="1661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480" b="1" dirty="0">
                      <a:latin typeface="Bahnschrift SemiLight SemiConde" panose="020B0502040204020203" pitchFamily="34" charset="0"/>
                      <a:cs typeface="Arial" panose="020B0604020202020204" pitchFamily="34" charset="0"/>
                    </a:rPr>
                    <a:t>MISSOURI</a:t>
                  </a:r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3506014" y="930468"/>
                  <a:ext cx="274434" cy="15805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427" b="1" dirty="0">
                      <a:latin typeface="Futura Hv BT" panose="020B0702020204020204" pitchFamily="34" charset="0"/>
                      <a:cs typeface="Arial" panose="020B0604020202020204" pitchFamily="34" charset="0"/>
                    </a:rPr>
                    <a:t>U S</a:t>
                  </a:r>
                  <a:endParaRPr lang="en-US" sz="427" b="1" dirty="0">
                    <a:latin typeface="Bahnschrift Condensed" panose="020B05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3449909" y="952241"/>
                  <a:ext cx="386644" cy="29161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95" b="1" dirty="0" smtClean="0">
                      <a:latin typeface="Futura Md BT" panose="020B0602020204020303" pitchFamily="34" charset="0"/>
                      <a:cs typeface="Arial" panose="020B0604020202020204" pitchFamily="34" charset="0"/>
                    </a:rPr>
                    <a:t>66</a:t>
                  </a:r>
                  <a:endParaRPr lang="en-US" sz="1295" b="1" dirty="0">
                    <a:solidFill>
                      <a:srgbClr val="FFFF00"/>
                    </a:solidFill>
                    <a:latin typeface="Bahnschrift Condensed" panose="020B0502040204020203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76" name="Group 75"/>
              <p:cNvGrpSpPr/>
              <p:nvPr/>
            </p:nvGrpSpPr>
            <p:grpSpPr>
              <a:xfrm>
                <a:off x="653614" y="2169909"/>
                <a:ext cx="418704" cy="396553"/>
                <a:chOff x="3433879" y="847306"/>
                <a:chExt cx="418704" cy="396553"/>
              </a:xfrm>
            </p:grpSpPr>
            <p:grpSp>
              <p:nvGrpSpPr>
                <p:cNvPr id="77" name="Group 76"/>
                <p:cNvGrpSpPr>
                  <a:grpSpLocks noChangeAspect="1"/>
                </p:cNvGrpSpPr>
                <p:nvPr/>
              </p:nvGrpSpPr>
              <p:grpSpPr>
                <a:xfrm>
                  <a:off x="3488392" y="876072"/>
                  <a:ext cx="309678" cy="320040"/>
                  <a:chOff x="6542744" y="877010"/>
                  <a:chExt cx="4829488" cy="4991096"/>
                </a:xfrm>
              </p:grpSpPr>
              <p:sp>
                <p:nvSpPr>
                  <p:cNvPr id="81" name="Freeform 80"/>
                  <p:cNvSpPr>
                    <a:spLocks noChangeAspect="1"/>
                  </p:cNvSpPr>
                  <p:nvPr/>
                </p:nvSpPr>
                <p:spPr>
                  <a:xfrm>
                    <a:off x="8993327" y="1753305"/>
                    <a:ext cx="2378905" cy="4114801"/>
                  </a:xfrm>
                  <a:custGeom>
                    <a:avLst/>
                    <a:gdLst>
                      <a:gd name="connsiteX0" fmla="*/ 0 w 4400550"/>
                      <a:gd name="connsiteY0" fmla="*/ 4120738 h 4132930"/>
                      <a:gd name="connsiteX1" fmla="*/ 342900 w 4400550"/>
                      <a:gd name="connsiteY1" fmla="*/ 3834988 h 4132930"/>
                      <a:gd name="connsiteX2" fmla="*/ 1071562 w 4400550"/>
                      <a:gd name="connsiteY2" fmla="*/ 3734976 h 4132930"/>
                      <a:gd name="connsiteX3" fmla="*/ 1728787 w 4400550"/>
                      <a:gd name="connsiteY3" fmla="*/ 3592101 h 4132930"/>
                      <a:gd name="connsiteX4" fmla="*/ 2128837 w 4400550"/>
                      <a:gd name="connsiteY4" fmla="*/ 3234913 h 4132930"/>
                      <a:gd name="connsiteX5" fmla="*/ 2386012 w 4400550"/>
                      <a:gd name="connsiteY5" fmla="*/ 2620551 h 4132930"/>
                      <a:gd name="connsiteX6" fmla="*/ 2300287 w 4400550"/>
                      <a:gd name="connsiteY6" fmla="*/ 1963326 h 4132930"/>
                      <a:gd name="connsiteX7" fmla="*/ 2143125 w 4400550"/>
                      <a:gd name="connsiteY7" fmla="*/ 1520413 h 4132930"/>
                      <a:gd name="connsiteX8" fmla="*/ 1971675 w 4400550"/>
                      <a:gd name="connsiteY8" fmla="*/ 1148938 h 4132930"/>
                      <a:gd name="connsiteX9" fmla="*/ 2014537 w 4400550"/>
                      <a:gd name="connsiteY9" fmla="*/ 663163 h 4132930"/>
                      <a:gd name="connsiteX10" fmla="*/ 2428875 w 4400550"/>
                      <a:gd name="connsiteY10" fmla="*/ 5938 h 4132930"/>
                      <a:gd name="connsiteX11" fmla="*/ 3414712 w 4400550"/>
                      <a:gd name="connsiteY11" fmla="*/ 391701 h 4132930"/>
                      <a:gd name="connsiteX12" fmla="*/ 4400550 w 4400550"/>
                      <a:gd name="connsiteY12" fmla="*/ 1263238 h 4132930"/>
                      <a:gd name="connsiteX13" fmla="*/ 4400550 w 4400550"/>
                      <a:gd name="connsiteY13" fmla="*/ 1263238 h 4132930"/>
                      <a:gd name="connsiteX14" fmla="*/ 4100512 w 4400550"/>
                      <a:gd name="connsiteY14" fmla="*/ 2892013 h 4132930"/>
                      <a:gd name="connsiteX15" fmla="*/ 3086100 w 4400550"/>
                      <a:gd name="connsiteY15" fmla="*/ 4049301 h 4132930"/>
                      <a:gd name="connsiteX16" fmla="*/ 3071812 w 4400550"/>
                      <a:gd name="connsiteY16" fmla="*/ 4035013 h 4132930"/>
                      <a:gd name="connsiteX0" fmla="*/ 0 w 4400550"/>
                      <a:gd name="connsiteY0" fmla="*/ 4120738 h 4132930"/>
                      <a:gd name="connsiteX1" fmla="*/ 342900 w 4400550"/>
                      <a:gd name="connsiteY1" fmla="*/ 3834988 h 4132930"/>
                      <a:gd name="connsiteX2" fmla="*/ 1071562 w 4400550"/>
                      <a:gd name="connsiteY2" fmla="*/ 3734976 h 4132930"/>
                      <a:gd name="connsiteX3" fmla="*/ 1728787 w 4400550"/>
                      <a:gd name="connsiteY3" fmla="*/ 3592101 h 4132930"/>
                      <a:gd name="connsiteX4" fmla="*/ 2128837 w 4400550"/>
                      <a:gd name="connsiteY4" fmla="*/ 3234913 h 4132930"/>
                      <a:gd name="connsiteX5" fmla="*/ 2386012 w 4400550"/>
                      <a:gd name="connsiteY5" fmla="*/ 2620551 h 4132930"/>
                      <a:gd name="connsiteX6" fmla="*/ 2300287 w 4400550"/>
                      <a:gd name="connsiteY6" fmla="*/ 1963326 h 4132930"/>
                      <a:gd name="connsiteX7" fmla="*/ 2143125 w 4400550"/>
                      <a:gd name="connsiteY7" fmla="*/ 1520413 h 4132930"/>
                      <a:gd name="connsiteX8" fmla="*/ 1971675 w 4400550"/>
                      <a:gd name="connsiteY8" fmla="*/ 1148938 h 4132930"/>
                      <a:gd name="connsiteX9" fmla="*/ 2014537 w 4400550"/>
                      <a:gd name="connsiteY9" fmla="*/ 663163 h 4132930"/>
                      <a:gd name="connsiteX10" fmla="*/ 2428875 w 4400550"/>
                      <a:gd name="connsiteY10" fmla="*/ 5938 h 4132930"/>
                      <a:gd name="connsiteX11" fmla="*/ 3414712 w 4400550"/>
                      <a:gd name="connsiteY11" fmla="*/ 391701 h 4132930"/>
                      <a:gd name="connsiteX12" fmla="*/ 4400550 w 4400550"/>
                      <a:gd name="connsiteY12" fmla="*/ 1263238 h 4132930"/>
                      <a:gd name="connsiteX13" fmla="*/ 4400550 w 4400550"/>
                      <a:gd name="connsiteY13" fmla="*/ 1263238 h 4132930"/>
                      <a:gd name="connsiteX14" fmla="*/ 4100512 w 4400550"/>
                      <a:gd name="connsiteY14" fmla="*/ 2892013 h 4132930"/>
                      <a:gd name="connsiteX15" fmla="*/ 3086100 w 4400550"/>
                      <a:gd name="connsiteY15" fmla="*/ 4049301 h 4132930"/>
                      <a:gd name="connsiteX16" fmla="*/ 3071812 w 4400550"/>
                      <a:gd name="connsiteY16" fmla="*/ 4035013 h 4132930"/>
                      <a:gd name="connsiteX0" fmla="*/ 0 w 4400550"/>
                      <a:gd name="connsiteY0" fmla="*/ 4120738 h 4132930"/>
                      <a:gd name="connsiteX1" fmla="*/ 342900 w 4400550"/>
                      <a:gd name="connsiteY1" fmla="*/ 3834988 h 4132930"/>
                      <a:gd name="connsiteX2" fmla="*/ 1071562 w 4400550"/>
                      <a:gd name="connsiteY2" fmla="*/ 3734976 h 4132930"/>
                      <a:gd name="connsiteX3" fmla="*/ 1728787 w 4400550"/>
                      <a:gd name="connsiteY3" fmla="*/ 3592101 h 4132930"/>
                      <a:gd name="connsiteX4" fmla="*/ 2128837 w 4400550"/>
                      <a:gd name="connsiteY4" fmla="*/ 3234913 h 4132930"/>
                      <a:gd name="connsiteX5" fmla="*/ 2386012 w 4400550"/>
                      <a:gd name="connsiteY5" fmla="*/ 2620551 h 4132930"/>
                      <a:gd name="connsiteX6" fmla="*/ 2300287 w 4400550"/>
                      <a:gd name="connsiteY6" fmla="*/ 1963326 h 4132930"/>
                      <a:gd name="connsiteX7" fmla="*/ 2143125 w 4400550"/>
                      <a:gd name="connsiteY7" fmla="*/ 1520413 h 4132930"/>
                      <a:gd name="connsiteX8" fmla="*/ 1971675 w 4400550"/>
                      <a:gd name="connsiteY8" fmla="*/ 1148938 h 4132930"/>
                      <a:gd name="connsiteX9" fmla="*/ 2014537 w 4400550"/>
                      <a:gd name="connsiteY9" fmla="*/ 663163 h 4132930"/>
                      <a:gd name="connsiteX10" fmla="*/ 2428875 w 4400550"/>
                      <a:gd name="connsiteY10" fmla="*/ 5938 h 4132930"/>
                      <a:gd name="connsiteX11" fmla="*/ 3414712 w 4400550"/>
                      <a:gd name="connsiteY11" fmla="*/ 391701 h 4132930"/>
                      <a:gd name="connsiteX12" fmla="*/ 4400550 w 4400550"/>
                      <a:gd name="connsiteY12" fmla="*/ 1263238 h 4132930"/>
                      <a:gd name="connsiteX13" fmla="*/ 4400550 w 4400550"/>
                      <a:gd name="connsiteY13" fmla="*/ 1263238 h 4132930"/>
                      <a:gd name="connsiteX14" fmla="*/ 3086100 w 4400550"/>
                      <a:gd name="connsiteY14" fmla="*/ 4049301 h 4132930"/>
                      <a:gd name="connsiteX15" fmla="*/ 3071812 w 4400550"/>
                      <a:gd name="connsiteY15" fmla="*/ 4035013 h 4132930"/>
                      <a:gd name="connsiteX0" fmla="*/ 0 w 4400550"/>
                      <a:gd name="connsiteY0" fmla="*/ 4120738 h 4132930"/>
                      <a:gd name="connsiteX1" fmla="*/ 342900 w 4400550"/>
                      <a:gd name="connsiteY1" fmla="*/ 3834988 h 4132930"/>
                      <a:gd name="connsiteX2" fmla="*/ 1071562 w 4400550"/>
                      <a:gd name="connsiteY2" fmla="*/ 3734976 h 4132930"/>
                      <a:gd name="connsiteX3" fmla="*/ 1728787 w 4400550"/>
                      <a:gd name="connsiteY3" fmla="*/ 3592101 h 4132930"/>
                      <a:gd name="connsiteX4" fmla="*/ 2128837 w 4400550"/>
                      <a:gd name="connsiteY4" fmla="*/ 3234913 h 4132930"/>
                      <a:gd name="connsiteX5" fmla="*/ 2386012 w 4400550"/>
                      <a:gd name="connsiteY5" fmla="*/ 2620551 h 4132930"/>
                      <a:gd name="connsiteX6" fmla="*/ 2300287 w 4400550"/>
                      <a:gd name="connsiteY6" fmla="*/ 1963326 h 4132930"/>
                      <a:gd name="connsiteX7" fmla="*/ 2143125 w 4400550"/>
                      <a:gd name="connsiteY7" fmla="*/ 1520413 h 4132930"/>
                      <a:gd name="connsiteX8" fmla="*/ 1971675 w 4400550"/>
                      <a:gd name="connsiteY8" fmla="*/ 1148938 h 4132930"/>
                      <a:gd name="connsiteX9" fmla="*/ 2014537 w 4400550"/>
                      <a:gd name="connsiteY9" fmla="*/ 663163 h 4132930"/>
                      <a:gd name="connsiteX10" fmla="*/ 2428875 w 4400550"/>
                      <a:gd name="connsiteY10" fmla="*/ 5938 h 4132930"/>
                      <a:gd name="connsiteX11" fmla="*/ 3414712 w 4400550"/>
                      <a:gd name="connsiteY11" fmla="*/ 391701 h 4132930"/>
                      <a:gd name="connsiteX12" fmla="*/ 4400550 w 4400550"/>
                      <a:gd name="connsiteY12" fmla="*/ 1263238 h 4132930"/>
                      <a:gd name="connsiteX13" fmla="*/ 3086100 w 4400550"/>
                      <a:gd name="connsiteY13" fmla="*/ 4049301 h 4132930"/>
                      <a:gd name="connsiteX14" fmla="*/ 3071812 w 4400550"/>
                      <a:gd name="connsiteY14" fmla="*/ 4035013 h 4132930"/>
                      <a:gd name="connsiteX0" fmla="*/ 0 w 3434385"/>
                      <a:gd name="connsiteY0" fmla="*/ 4194411 h 4206603"/>
                      <a:gd name="connsiteX1" fmla="*/ 342900 w 3434385"/>
                      <a:gd name="connsiteY1" fmla="*/ 3908661 h 4206603"/>
                      <a:gd name="connsiteX2" fmla="*/ 1071562 w 3434385"/>
                      <a:gd name="connsiteY2" fmla="*/ 3808649 h 4206603"/>
                      <a:gd name="connsiteX3" fmla="*/ 1728787 w 3434385"/>
                      <a:gd name="connsiteY3" fmla="*/ 3665774 h 4206603"/>
                      <a:gd name="connsiteX4" fmla="*/ 2128837 w 3434385"/>
                      <a:gd name="connsiteY4" fmla="*/ 3308586 h 4206603"/>
                      <a:gd name="connsiteX5" fmla="*/ 2386012 w 3434385"/>
                      <a:gd name="connsiteY5" fmla="*/ 2694224 h 4206603"/>
                      <a:gd name="connsiteX6" fmla="*/ 2300287 w 3434385"/>
                      <a:gd name="connsiteY6" fmla="*/ 2036999 h 4206603"/>
                      <a:gd name="connsiteX7" fmla="*/ 2143125 w 3434385"/>
                      <a:gd name="connsiteY7" fmla="*/ 1594086 h 4206603"/>
                      <a:gd name="connsiteX8" fmla="*/ 1971675 w 3434385"/>
                      <a:gd name="connsiteY8" fmla="*/ 1222611 h 4206603"/>
                      <a:gd name="connsiteX9" fmla="*/ 2014537 w 3434385"/>
                      <a:gd name="connsiteY9" fmla="*/ 736836 h 4206603"/>
                      <a:gd name="connsiteX10" fmla="*/ 2428875 w 3434385"/>
                      <a:gd name="connsiteY10" fmla="*/ 79611 h 4206603"/>
                      <a:gd name="connsiteX11" fmla="*/ 3414712 w 3434385"/>
                      <a:gd name="connsiteY11" fmla="*/ 465374 h 4206603"/>
                      <a:gd name="connsiteX12" fmla="*/ 3086100 w 3434385"/>
                      <a:gd name="connsiteY12" fmla="*/ 4122974 h 4206603"/>
                      <a:gd name="connsiteX13" fmla="*/ 3071812 w 3434385"/>
                      <a:gd name="connsiteY13" fmla="*/ 4108686 h 4206603"/>
                      <a:gd name="connsiteX0" fmla="*/ 0 w 3434385"/>
                      <a:gd name="connsiteY0" fmla="*/ 4194411 h 4194411"/>
                      <a:gd name="connsiteX1" fmla="*/ 342900 w 3434385"/>
                      <a:gd name="connsiteY1" fmla="*/ 3908661 h 4194411"/>
                      <a:gd name="connsiteX2" fmla="*/ 1071562 w 3434385"/>
                      <a:gd name="connsiteY2" fmla="*/ 3808649 h 4194411"/>
                      <a:gd name="connsiteX3" fmla="*/ 1728787 w 3434385"/>
                      <a:gd name="connsiteY3" fmla="*/ 3665774 h 4194411"/>
                      <a:gd name="connsiteX4" fmla="*/ 2128837 w 3434385"/>
                      <a:gd name="connsiteY4" fmla="*/ 3308586 h 4194411"/>
                      <a:gd name="connsiteX5" fmla="*/ 2386012 w 3434385"/>
                      <a:gd name="connsiteY5" fmla="*/ 2694224 h 4194411"/>
                      <a:gd name="connsiteX6" fmla="*/ 2300287 w 3434385"/>
                      <a:gd name="connsiteY6" fmla="*/ 2036999 h 4194411"/>
                      <a:gd name="connsiteX7" fmla="*/ 2143125 w 3434385"/>
                      <a:gd name="connsiteY7" fmla="*/ 1594086 h 4194411"/>
                      <a:gd name="connsiteX8" fmla="*/ 1971675 w 3434385"/>
                      <a:gd name="connsiteY8" fmla="*/ 1222611 h 4194411"/>
                      <a:gd name="connsiteX9" fmla="*/ 2014537 w 3434385"/>
                      <a:gd name="connsiteY9" fmla="*/ 736836 h 4194411"/>
                      <a:gd name="connsiteX10" fmla="*/ 2428875 w 3434385"/>
                      <a:gd name="connsiteY10" fmla="*/ 79611 h 4194411"/>
                      <a:gd name="connsiteX11" fmla="*/ 3414712 w 3434385"/>
                      <a:gd name="connsiteY11" fmla="*/ 465374 h 4194411"/>
                      <a:gd name="connsiteX12" fmla="*/ 3086100 w 3434385"/>
                      <a:gd name="connsiteY12" fmla="*/ 4122974 h 4194411"/>
                      <a:gd name="connsiteX0" fmla="*/ 0 w 3414712"/>
                      <a:gd name="connsiteY0" fmla="*/ 4194411 h 4194411"/>
                      <a:gd name="connsiteX1" fmla="*/ 342900 w 3414712"/>
                      <a:gd name="connsiteY1" fmla="*/ 3908661 h 4194411"/>
                      <a:gd name="connsiteX2" fmla="*/ 1071562 w 3414712"/>
                      <a:gd name="connsiteY2" fmla="*/ 3808649 h 4194411"/>
                      <a:gd name="connsiteX3" fmla="*/ 1728787 w 3414712"/>
                      <a:gd name="connsiteY3" fmla="*/ 3665774 h 4194411"/>
                      <a:gd name="connsiteX4" fmla="*/ 2128837 w 3414712"/>
                      <a:gd name="connsiteY4" fmla="*/ 3308586 h 4194411"/>
                      <a:gd name="connsiteX5" fmla="*/ 2386012 w 3414712"/>
                      <a:gd name="connsiteY5" fmla="*/ 2694224 h 4194411"/>
                      <a:gd name="connsiteX6" fmla="*/ 2300287 w 3414712"/>
                      <a:gd name="connsiteY6" fmla="*/ 2036999 h 4194411"/>
                      <a:gd name="connsiteX7" fmla="*/ 2143125 w 3414712"/>
                      <a:gd name="connsiteY7" fmla="*/ 1594086 h 4194411"/>
                      <a:gd name="connsiteX8" fmla="*/ 1971675 w 3414712"/>
                      <a:gd name="connsiteY8" fmla="*/ 1222611 h 4194411"/>
                      <a:gd name="connsiteX9" fmla="*/ 2014537 w 3414712"/>
                      <a:gd name="connsiteY9" fmla="*/ 736836 h 4194411"/>
                      <a:gd name="connsiteX10" fmla="*/ 2428875 w 3414712"/>
                      <a:gd name="connsiteY10" fmla="*/ 79611 h 4194411"/>
                      <a:gd name="connsiteX11" fmla="*/ 3414712 w 3414712"/>
                      <a:gd name="connsiteY11" fmla="*/ 465374 h 4194411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43125 w 2428875"/>
                      <a:gd name="connsiteY7" fmla="*/ 1514475 h 4114800"/>
                      <a:gd name="connsiteX8" fmla="*/ 1971675 w 2428875"/>
                      <a:gd name="connsiteY8" fmla="*/ 1143000 h 4114800"/>
                      <a:gd name="connsiteX9" fmla="*/ 2014537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71675 w 2428875"/>
                      <a:gd name="connsiteY8" fmla="*/ 1143000 h 4114800"/>
                      <a:gd name="connsiteX9" fmla="*/ 2014537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71675 w 2428875"/>
                      <a:gd name="connsiteY8" fmla="*/ 1143000 h 4114800"/>
                      <a:gd name="connsiteX9" fmla="*/ 2014537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71675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95488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71725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95488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423862 w 2428875"/>
                      <a:gd name="connsiteY1" fmla="*/ 3824287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71725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95488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423862 w 2428875"/>
                      <a:gd name="connsiteY1" fmla="*/ 3824287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71725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95488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56472"/>
                      <a:gd name="connsiteY0" fmla="*/ 4166307 h 4166307"/>
                      <a:gd name="connsiteX1" fmla="*/ 423862 w 2456472"/>
                      <a:gd name="connsiteY1" fmla="*/ 3875794 h 4166307"/>
                      <a:gd name="connsiteX2" fmla="*/ 1071562 w 2456472"/>
                      <a:gd name="connsiteY2" fmla="*/ 3780545 h 4166307"/>
                      <a:gd name="connsiteX3" fmla="*/ 1728787 w 2456472"/>
                      <a:gd name="connsiteY3" fmla="*/ 3637670 h 4166307"/>
                      <a:gd name="connsiteX4" fmla="*/ 2128837 w 2456472"/>
                      <a:gd name="connsiteY4" fmla="*/ 3280482 h 4166307"/>
                      <a:gd name="connsiteX5" fmla="*/ 2371725 w 2456472"/>
                      <a:gd name="connsiteY5" fmla="*/ 2666120 h 4166307"/>
                      <a:gd name="connsiteX6" fmla="*/ 2300287 w 2456472"/>
                      <a:gd name="connsiteY6" fmla="*/ 2008895 h 4166307"/>
                      <a:gd name="connsiteX7" fmla="*/ 2114550 w 2456472"/>
                      <a:gd name="connsiteY7" fmla="*/ 1565982 h 4166307"/>
                      <a:gd name="connsiteX8" fmla="*/ 1995488 w 2456472"/>
                      <a:gd name="connsiteY8" fmla="*/ 1194507 h 4166307"/>
                      <a:gd name="connsiteX9" fmla="*/ 2038349 w 2456472"/>
                      <a:gd name="connsiteY9" fmla="*/ 708732 h 4166307"/>
                      <a:gd name="connsiteX10" fmla="*/ 2428875 w 2456472"/>
                      <a:gd name="connsiteY10" fmla="*/ 51507 h 4166307"/>
                      <a:gd name="connsiteX11" fmla="*/ 2424114 w 2456472"/>
                      <a:gd name="connsiteY11" fmla="*/ 41982 h 4166307"/>
                      <a:gd name="connsiteX0" fmla="*/ 0 w 2424128"/>
                      <a:gd name="connsiteY0" fmla="*/ 4199348 h 4199348"/>
                      <a:gd name="connsiteX1" fmla="*/ 423862 w 2424128"/>
                      <a:gd name="connsiteY1" fmla="*/ 3908835 h 4199348"/>
                      <a:gd name="connsiteX2" fmla="*/ 1071562 w 2424128"/>
                      <a:gd name="connsiteY2" fmla="*/ 3813586 h 4199348"/>
                      <a:gd name="connsiteX3" fmla="*/ 1728787 w 2424128"/>
                      <a:gd name="connsiteY3" fmla="*/ 3670711 h 4199348"/>
                      <a:gd name="connsiteX4" fmla="*/ 2128837 w 2424128"/>
                      <a:gd name="connsiteY4" fmla="*/ 3313523 h 4199348"/>
                      <a:gd name="connsiteX5" fmla="*/ 2371725 w 2424128"/>
                      <a:gd name="connsiteY5" fmla="*/ 2699161 h 4199348"/>
                      <a:gd name="connsiteX6" fmla="*/ 2300287 w 2424128"/>
                      <a:gd name="connsiteY6" fmla="*/ 2041936 h 4199348"/>
                      <a:gd name="connsiteX7" fmla="*/ 2114550 w 2424128"/>
                      <a:gd name="connsiteY7" fmla="*/ 1599023 h 4199348"/>
                      <a:gd name="connsiteX8" fmla="*/ 1995488 w 2424128"/>
                      <a:gd name="connsiteY8" fmla="*/ 1227548 h 4199348"/>
                      <a:gd name="connsiteX9" fmla="*/ 2038349 w 2424128"/>
                      <a:gd name="connsiteY9" fmla="*/ 741773 h 4199348"/>
                      <a:gd name="connsiteX10" fmla="*/ 2309812 w 2424128"/>
                      <a:gd name="connsiteY10" fmla="*/ 41685 h 4199348"/>
                      <a:gd name="connsiteX11" fmla="*/ 2424114 w 2424128"/>
                      <a:gd name="connsiteY11" fmla="*/ 75023 h 4199348"/>
                      <a:gd name="connsiteX0" fmla="*/ 0 w 2424117"/>
                      <a:gd name="connsiteY0" fmla="*/ 4268794 h 4268794"/>
                      <a:gd name="connsiteX1" fmla="*/ 423862 w 2424117"/>
                      <a:gd name="connsiteY1" fmla="*/ 3978281 h 4268794"/>
                      <a:gd name="connsiteX2" fmla="*/ 1071562 w 2424117"/>
                      <a:gd name="connsiteY2" fmla="*/ 3883032 h 4268794"/>
                      <a:gd name="connsiteX3" fmla="*/ 1728787 w 2424117"/>
                      <a:gd name="connsiteY3" fmla="*/ 3740157 h 4268794"/>
                      <a:gd name="connsiteX4" fmla="*/ 2128837 w 2424117"/>
                      <a:gd name="connsiteY4" fmla="*/ 3382969 h 4268794"/>
                      <a:gd name="connsiteX5" fmla="*/ 2371725 w 2424117"/>
                      <a:gd name="connsiteY5" fmla="*/ 2768607 h 4268794"/>
                      <a:gd name="connsiteX6" fmla="*/ 2300287 w 2424117"/>
                      <a:gd name="connsiteY6" fmla="*/ 2111382 h 4268794"/>
                      <a:gd name="connsiteX7" fmla="*/ 2114550 w 2424117"/>
                      <a:gd name="connsiteY7" fmla="*/ 1668469 h 4268794"/>
                      <a:gd name="connsiteX8" fmla="*/ 1995488 w 2424117"/>
                      <a:gd name="connsiteY8" fmla="*/ 1296994 h 4268794"/>
                      <a:gd name="connsiteX9" fmla="*/ 2038349 w 2424117"/>
                      <a:gd name="connsiteY9" fmla="*/ 811219 h 4268794"/>
                      <a:gd name="connsiteX10" fmla="*/ 2309812 w 2424117"/>
                      <a:gd name="connsiteY10" fmla="*/ 111131 h 4268794"/>
                      <a:gd name="connsiteX11" fmla="*/ 2424114 w 2424117"/>
                      <a:gd name="connsiteY11" fmla="*/ 144469 h 4268794"/>
                      <a:gd name="connsiteX0" fmla="*/ 0 w 2514606"/>
                      <a:gd name="connsiteY0" fmla="*/ 4476750 h 4476750"/>
                      <a:gd name="connsiteX1" fmla="*/ 423862 w 2514606"/>
                      <a:gd name="connsiteY1" fmla="*/ 4186237 h 4476750"/>
                      <a:gd name="connsiteX2" fmla="*/ 1071562 w 2514606"/>
                      <a:gd name="connsiteY2" fmla="*/ 4090988 h 4476750"/>
                      <a:gd name="connsiteX3" fmla="*/ 1728787 w 2514606"/>
                      <a:gd name="connsiteY3" fmla="*/ 3948113 h 4476750"/>
                      <a:gd name="connsiteX4" fmla="*/ 2128837 w 2514606"/>
                      <a:gd name="connsiteY4" fmla="*/ 3590925 h 4476750"/>
                      <a:gd name="connsiteX5" fmla="*/ 2371725 w 2514606"/>
                      <a:gd name="connsiteY5" fmla="*/ 2976563 h 4476750"/>
                      <a:gd name="connsiteX6" fmla="*/ 2300287 w 2514606"/>
                      <a:gd name="connsiteY6" fmla="*/ 2319338 h 4476750"/>
                      <a:gd name="connsiteX7" fmla="*/ 2114550 w 2514606"/>
                      <a:gd name="connsiteY7" fmla="*/ 1876425 h 4476750"/>
                      <a:gd name="connsiteX8" fmla="*/ 1995488 w 2514606"/>
                      <a:gd name="connsiteY8" fmla="*/ 1504950 h 4476750"/>
                      <a:gd name="connsiteX9" fmla="*/ 2038349 w 2514606"/>
                      <a:gd name="connsiteY9" fmla="*/ 1019175 h 4476750"/>
                      <a:gd name="connsiteX10" fmla="*/ 2309812 w 2514606"/>
                      <a:gd name="connsiteY10" fmla="*/ 319087 h 4476750"/>
                      <a:gd name="connsiteX11" fmla="*/ 2514601 w 2514606"/>
                      <a:gd name="connsiteY11" fmla="*/ 0 h 4476750"/>
                      <a:gd name="connsiteX0" fmla="*/ 0 w 2514679"/>
                      <a:gd name="connsiteY0" fmla="*/ 4476750 h 4476750"/>
                      <a:gd name="connsiteX1" fmla="*/ 423862 w 2514679"/>
                      <a:gd name="connsiteY1" fmla="*/ 4186237 h 4476750"/>
                      <a:gd name="connsiteX2" fmla="*/ 1071562 w 2514679"/>
                      <a:gd name="connsiteY2" fmla="*/ 4090988 h 4476750"/>
                      <a:gd name="connsiteX3" fmla="*/ 1728787 w 2514679"/>
                      <a:gd name="connsiteY3" fmla="*/ 3948113 h 4476750"/>
                      <a:gd name="connsiteX4" fmla="*/ 2128837 w 2514679"/>
                      <a:gd name="connsiteY4" fmla="*/ 3590925 h 4476750"/>
                      <a:gd name="connsiteX5" fmla="*/ 2371725 w 2514679"/>
                      <a:gd name="connsiteY5" fmla="*/ 2976563 h 4476750"/>
                      <a:gd name="connsiteX6" fmla="*/ 2300287 w 2514679"/>
                      <a:gd name="connsiteY6" fmla="*/ 2319338 h 4476750"/>
                      <a:gd name="connsiteX7" fmla="*/ 2114550 w 2514679"/>
                      <a:gd name="connsiteY7" fmla="*/ 1876425 h 4476750"/>
                      <a:gd name="connsiteX8" fmla="*/ 1995488 w 2514679"/>
                      <a:gd name="connsiteY8" fmla="*/ 1504950 h 4476750"/>
                      <a:gd name="connsiteX9" fmla="*/ 2038349 w 2514679"/>
                      <a:gd name="connsiteY9" fmla="*/ 1019175 h 4476750"/>
                      <a:gd name="connsiteX10" fmla="*/ 2428875 w 2514679"/>
                      <a:gd name="connsiteY10" fmla="*/ 342899 h 4476750"/>
                      <a:gd name="connsiteX11" fmla="*/ 2514601 w 2514679"/>
                      <a:gd name="connsiteY11" fmla="*/ 0 h 4476750"/>
                      <a:gd name="connsiteX0" fmla="*/ 0 w 2520143"/>
                      <a:gd name="connsiteY0" fmla="*/ 4476750 h 4476750"/>
                      <a:gd name="connsiteX1" fmla="*/ 423862 w 2520143"/>
                      <a:gd name="connsiteY1" fmla="*/ 4186237 h 4476750"/>
                      <a:gd name="connsiteX2" fmla="*/ 1071562 w 2520143"/>
                      <a:gd name="connsiteY2" fmla="*/ 4090988 h 4476750"/>
                      <a:gd name="connsiteX3" fmla="*/ 1728787 w 2520143"/>
                      <a:gd name="connsiteY3" fmla="*/ 3948113 h 4476750"/>
                      <a:gd name="connsiteX4" fmla="*/ 2128837 w 2520143"/>
                      <a:gd name="connsiteY4" fmla="*/ 3590925 h 4476750"/>
                      <a:gd name="connsiteX5" fmla="*/ 2371725 w 2520143"/>
                      <a:gd name="connsiteY5" fmla="*/ 2976563 h 4476750"/>
                      <a:gd name="connsiteX6" fmla="*/ 2300287 w 2520143"/>
                      <a:gd name="connsiteY6" fmla="*/ 2319338 h 4476750"/>
                      <a:gd name="connsiteX7" fmla="*/ 2114550 w 2520143"/>
                      <a:gd name="connsiteY7" fmla="*/ 1876425 h 4476750"/>
                      <a:gd name="connsiteX8" fmla="*/ 1995488 w 2520143"/>
                      <a:gd name="connsiteY8" fmla="*/ 1504950 h 4476750"/>
                      <a:gd name="connsiteX9" fmla="*/ 2038349 w 2520143"/>
                      <a:gd name="connsiteY9" fmla="*/ 1019175 h 4476750"/>
                      <a:gd name="connsiteX10" fmla="*/ 2428875 w 2520143"/>
                      <a:gd name="connsiteY10" fmla="*/ 342899 h 4476750"/>
                      <a:gd name="connsiteX11" fmla="*/ 2514601 w 2520143"/>
                      <a:gd name="connsiteY11" fmla="*/ 0 h 4476750"/>
                      <a:gd name="connsiteX0" fmla="*/ 0 w 2435814"/>
                      <a:gd name="connsiteY0" fmla="*/ 4929188 h 4929188"/>
                      <a:gd name="connsiteX1" fmla="*/ 423862 w 2435814"/>
                      <a:gd name="connsiteY1" fmla="*/ 4638675 h 4929188"/>
                      <a:gd name="connsiteX2" fmla="*/ 1071562 w 2435814"/>
                      <a:gd name="connsiteY2" fmla="*/ 4543426 h 4929188"/>
                      <a:gd name="connsiteX3" fmla="*/ 1728787 w 2435814"/>
                      <a:gd name="connsiteY3" fmla="*/ 4400551 h 4929188"/>
                      <a:gd name="connsiteX4" fmla="*/ 2128837 w 2435814"/>
                      <a:gd name="connsiteY4" fmla="*/ 4043363 h 4929188"/>
                      <a:gd name="connsiteX5" fmla="*/ 2371725 w 2435814"/>
                      <a:gd name="connsiteY5" fmla="*/ 3429001 h 4929188"/>
                      <a:gd name="connsiteX6" fmla="*/ 2300287 w 2435814"/>
                      <a:gd name="connsiteY6" fmla="*/ 2771776 h 4929188"/>
                      <a:gd name="connsiteX7" fmla="*/ 2114550 w 2435814"/>
                      <a:gd name="connsiteY7" fmla="*/ 2328863 h 4929188"/>
                      <a:gd name="connsiteX8" fmla="*/ 1995488 w 2435814"/>
                      <a:gd name="connsiteY8" fmla="*/ 1957388 h 4929188"/>
                      <a:gd name="connsiteX9" fmla="*/ 2038349 w 2435814"/>
                      <a:gd name="connsiteY9" fmla="*/ 1471613 h 4929188"/>
                      <a:gd name="connsiteX10" fmla="*/ 2428875 w 2435814"/>
                      <a:gd name="connsiteY10" fmla="*/ 795337 h 4929188"/>
                      <a:gd name="connsiteX11" fmla="*/ 1662113 w 2435814"/>
                      <a:gd name="connsiteY11" fmla="*/ 0 h 4929188"/>
                      <a:gd name="connsiteX0" fmla="*/ 0 w 2429843"/>
                      <a:gd name="connsiteY0" fmla="*/ 4929188 h 4929188"/>
                      <a:gd name="connsiteX1" fmla="*/ 423862 w 2429843"/>
                      <a:gd name="connsiteY1" fmla="*/ 4638675 h 4929188"/>
                      <a:gd name="connsiteX2" fmla="*/ 1071562 w 2429843"/>
                      <a:gd name="connsiteY2" fmla="*/ 4543426 h 4929188"/>
                      <a:gd name="connsiteX3" fmla="*/ 1728787 w 2429843"/>
                      <a:gd name="connsiteY3" fmla="*/ 4400551 h 4929188"/>
                      <a:gd name="connsiteX4" fmla="*/ 2128837 w 2429843"/>
                      <a:gd name="connsiteY4" fmla="*/ 4043363 h 4929188"/>
                      <a:gd name="connsiteX5" fmla="*/ 2371725 w 2429843"/>
                      <a:gd name="connsiteY5" fmla="*/ 3429001 h 4929188"/>
                      <a:gd name="connsiteX6" fmla="*/ 2300287 w 2429843"/>
                      <a:gd name="connsiteY6" fmla="*/ 2771776 h 4929188"/>
                      <a:gd name="connsiteX7" fmla="*/ 2114550 w 2429843"/>
                      <a:gd name="connsiteY7" fmla="*/ 2328863 h 4929188"/>
                      <a:gd name="connsiteX8" fmla="*/ 1995488 w 2429843"/>
                      <a:gd name="connsiteY8" fmla="*/ 1957388 h 4929188"/>
                      <a:gd name="connsiteX9" fmla="*/ 2038349 w 2429843"/>
                      <a:gd name="connsiteY9" fmla="*/ 1471613 h 4929188"/>
                      <a:gd name="connsiteX10" fmla="*/ 2428875 w 2429843"/>
                      <a:gd name="connsiteY10" fmla="*/ 795337 h 4929188"/>
                      <a:gd name="connsiteX11" fmla="*/ 1662113 w 2429843"/>
                      <a:gd name="connsiteY11" fmla="*/ 0 h 4929188"/>
                      <a:gd name="connsiteX0" fmla="*/ 0 w 2428875"/>
                      <a:gd name="connsiteY0" fmla="*/ 4133851 h 4133851"/>
                      <a:gd name="connsiteX1" fmla="*/ 423862 w 2428875"/>
                      <a:gd name="connsiteY1" fmla="*/ 3843338 h 4133851"/>
                      <a:gd name="connsiteX2" fmla="*/ 1071562 w 2428875"/>
                      <a:gd name="connsiteY2" fmla="*/ 3748089 h 4133851"/>
                      <a:gd name="connsiteX3" fmla="*/ 1728787 w 2428875"/>
                      <a:gd name="connsiteY3" fmla="*/ 3605214 h 4133851"/>
                      <a:gd name="connsiteX4" fmla="*/ 2128837 w 2428875"/>
                      <a:gd name="connsiteY4" fmla="*/ 3248026 h 4133851"/>
                      <a:gd name="connsiteX5" fmla="*/ 2371725 w 2428875"/>
                      <a:gd name="connsiteY5" fmla="*/ 2633664 h 4133851"/>
                      <a:gd name="connsiteX6" fmla="*/ 2300287 w 2428875"/>
                      <a:gd name="connsiteY6" fmla="*/ 1976439 h 4133851"/>
                      <a:gd name="connsiteX7" fmla="*/ 2114550 w 2428875"/>
                      <a:gd name="connsiteY7" fmla="*/ 1533526 h 4133851"/>
                      <a:gd name="connsiteX8" fmla="*/ 1995488 w 2428875"/>
                      <a:gd name="connsiteY8" fmla="*/ 1162051 h 4133851"/>
                      <a:gd name="connsiteX9" fmla="*/ 2038349 w 2428875"/>
                      <a:gd name="connsiteY9" fmla="*/ 676276 h 4133851"/>
                      <a:gd name="connsiteX10" fmla="*/ 2428875 w 2428875"/>
                      <a:gd name="connsiteY10" fmla="*/ 0 h 4133851"/>
                      <a:gd name="connsiteX0" fmla="*/ 0 w 2428875"/>
                      <a:gd name="connsiteY0" fmla="*/ 4133851 h 4133851"/>
                      <a:gd name="connsiteX1" fmla="*/ 423862 w 2428875"/>
                      <a:gd name="connsiteY1" fmla="*/ 3843338 h 4133851"/>
                      <a:gd name="connsiteX2" fmla="*/ 1071562 w 2428875"/>
                      <a:gd name="connsiteY2" fmla="*/ 3748089 h 4133851"/>
                      <a:gd name="connsiteX3" fmla="*/ 1728787 w 2428875"/>
                      <a:gd name="connsiteY3" fmla="*/ 3605214 h 4133851"/>
                      <a:gd name="connsiteX4" fmla="*/ 2128837 w 2428875"/>
                      <a:gd name="connsiteY4" fmla="*/ 3248026 h 4133851"/>
                      <a:gd name="connsiteX5" fmla="*/ 2371725 w 2428875"/>
                      <a:gd name="connsiteY5" fmla="*/ 2633664 h 4133851"/>
                      <a:gd name="connsiteX6" fmla="*/ 2300287 w 2428875"/>
                      <a:gd name="connsiteY6" fmla="*/ 1976439 h 4133851"/>
                      <a:gd name="connsiteX7" fmla="*/ 2114550 w 2428875"/>
                      <a:gd name="connsiteY7" fmla="*/ 1533526 h 4133851"/>
                      <a:gd name="connsiteX8" fmla="*/ 1995488 w 2428875"/>
                      <a:gd name="connsiteY8" fmla="*/ 1162051 h 4133851"/>
                      <a:gd name="connsiteX9" fmla="*/ 2038349 w 2428875"/>
                      <a:gd name="connsiteY9" fmla="*/ 676276 h 4133851"/>
                      <a:gd name="connsiteX10" fmla="*/ 2428875 w 2428875"/>
                      <a:gd name="connsiteY10" fmla="*/ 0 h 4133851"/>
                      <a:gd name="connsiteX0" fmla="*/ 0 w 2428875"/>
                      <a:gd name="connsiteY0" fmla="*/ 4133851 h 4133851"/>
                      <a:gd name="connsiteX1" fmla="*/ 423862 w 2428875"/>
                      <a:gd name="connsiteY1" fmla="*/ 3843338 h 4133851"/>
                      <a:gd name="connsiteX2" fmla="*/ 1071562 w 2428875"/>
                      <a:gd name="connsiteY2" fmla="*/ 3748089 h 4133851"/>
                      <a:gd name="connsiteX3" fmla="*/ 1728787 w 2428875"/>
                      <a:gd name="connsiteY3" fmla="*/ 3605214 h 4133851"/>
                      <a:gd name="connsiteX4" fmla="*/ 2128837 w 2428875"/>
                      <a:gd name="connsiteY4" fmla="*/ 3248026 h 4133851"/>
                      <a:gd name="connsiteX5" fmla="*/ 2371725 w 2428875"/>
                      <a:gd name="connsiteY5" fmla="*/ 2633664 h 4133851"/>
                      <a:gd name="connsiteX6" fmla="*/ 2300287 w 2428875"/>
                      <a:gd name="connsiteY6" fmla="*/ 1976439 h 4133851"/>
                      <a:gd name="connsiteX7" fmla="*/ 2114550 w 2428875"/>
                      <a:gd name="connsiteY7" fmla="*/ 1533526 h 4133851"/>
                      <a:gd name="connsiteX8" fmla="*/ 1995488 w 2428875"/>
                      <a:gd name="connsiteY8" fmla="*/ 1162051 h 4133851"/>
                      <a:gd name="connsiteX9" fmla="*/ 2038349 w 2428875"/>
                      <a:gd name="connsiteY9" fmla="*/ 676276 h 4133851"/>
                      <a:gd name="connsiteX10" fmla="*/ 2428875 w 2428875"/>
                      <a:gd name="connsiteY10" fmla="*/ 0 h 4133851"/>
                      <a:gd name="connsiteX0" fmla="*/ 0 w 2447925"/>
                      <a:gd name="connsiteY0" fmla="*/ 4114801 h 4114801"/>
                      <a:gd name="connsiteX1" fmla="*/ 423862 w 2447925"/>
                      <a:gd name="connsiteY1" fmla="*/ 3824288 h 4114801"/>
                      <a:gd name="connsiteX2" fmla="*/ 1071562 w 2447925"/>
                      <a:gd name="connsiteY2" fmla="*/ 3729039 h 4114801"/>
                      <a:gd name="connsiteX3" fmla="*/ 1728787 w 2447925"/>
                      <a:gd name="connsiteY3" fmla="*/ 3586164 h 4114801"/>
                      <a:gd name="connsiteX4" fmla="*/ 2128837 w 2447925"/>
                      <a:gd name="connsiteY4" fmla="*/ 3228976 h 4114801"/>
                      <a:gd name="connsiteX5" fmla="*/ 2371725 w 2447925"/>
                      <a:gd name="connsiteY5" fmla="*/ 2614614 h 4114801"/>
                      <a:gd name="connsiteX6" fmla="*/ 2300287 w 2447925"/>
                      <a:gd name="connsiteY6" fmla="*/ 1957389 h 4114801"/>
                      <a:gd name="connsiteX7" fmla="*/ 2114550 w 2447925"/>
                      <a:gd name="connsiteY7" fmla="*/ 1514476 h 4114801"/>
                      <a:gd name="connsiteX8" fmla="*/ 1995488 w 2447925"/>
                      <a:gd name="connsiteY8" fmla="*/ 1143001 h 4114801"/>
                      <a:gd name="connsiteX9" fmla="*/ 2038349 w 2447925"/>
                      <a:gd name="connsiteY9" fmla="*/ 657226 h 4114801"/>
                      <a:gd name="connsiteX10" fmla="*/ 2447925 w 2447925"/>
                      <a:gd name="connsiteY10" fmla="*/ 0 h 4114801"/>
                      <a:gd name="connsiteX0" fmla="*/ 0 w 2447925"/>
                      <a:gd name="connsiteY0" fmla="*/ 4114801 h 4114801"/>
                      <a:gd name="connsiteX1" fmla="*/ 423862 w 2447925"/>
                      <a:gd name="connsiteY1" fmla="*/ 3824288 h 4114801"/>
                      <a:gd name="connsiteX2" fmla="*/ 1071562 w 2447925"/>
                      <a:gd name="connsiteY2" fmla="*/ 3729039 h 4114801"/>
                      <a:gd name="connsiteX3" fmla="*/ 1728787 w 2447925"/>
                      <a:gd name="connsiteY3" fmla="*/ 3586164 h 4114801"/>
                      <a:gd name="connsiteX4" fmla="*/ 2128837 w 2447925"/>
                      <a:gd name="connsiteY4" fmla="*/ 3228976 h 4114801"/>
                      <a:gd name="connsiteX5" fmla="*/ 2371725 w 2447925"/>
                      <a:gd name="connsiteY5" fmla="*/ 2614614 h 4114801"/>
                      <a:gd name="connsiteX6" fmla="*/ 2300287 w 2447925"/>
                      <a:gd name="connsiteY6" fmla="*/ 1957389 h 4114801"/>
                      <a:gd name="connsiteX7" fmla="*/ 2114550 w 2447925"/>
                      <a:gd name="connsiteY7" fmla="*/ 1514476 h 4114801"/>
                      <a:gd name="connsiteX8" fmla="*/ 1995488 w 2447925"/>
                      <a:gd name="connsiteY8" fmla="*/ 1143001 h 4114801"/>
                      <a:gd name="connsiteX9" fmla="*/ 2038349 w 2447925"/>
                      <a:gd name="connsiteY9" fmla="*/ 657226 h 4114801"/>
                      <a:gd name="connsiteX10" fmla="*/ 2447925 w 2447925"/>
                      <a:gd name="connsiteY10" fmla="*/ 0 h 41148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7925" h="4114801">
                        <a:moveTo>
                          <a:pt x="0" y="4114801"/>
                        </a:moveTo>
                        <a:cubicBezTo>
                          <a:pt x="82153" y="4004073"/>
                          <a:pt x="97631" y="3955257"/>
                          <a:pt x="423862" y="3824288"/>
                        </a:cubicBezTo>
                        <a:cubicBezTo>
                          <a:pt x="750093" y="3693319"/>
                          <a:pt x="854074" y="3768726"/>
                          <a:pt x="1071562" y="3729039"/>
                        </a:cubicBezTo>
                        <a:cubicBezTo>
                          <a:pt x="1289050" y="3689352"/>
                          <a:pt x="1552575" y="3669508"/>
                          <a:pt x="1728787" y="3586164"/>
                        </a:cubicBezTo>
                        <a:cubicBezTo>
                          <a:pt x="1904999" y="3502820"/>
                          <a:pt x="2021681" y="3390901"/>
                          <a:pt x="2128837" y="3228976"/>
                        </a:cubicBezTo>
                        <a:cubicBezTo>
                          <a:pt x="2235993" y="3067051"/>
                          <a:pt x="2343150" y="2826545"/>
                          <a:pt x="2371725" y="2614614"/>
                        </a:cubicBezTo>
                        <a:cubicBezTo>
                          <a:pt x="2400300" y="2402683"/>
                          <a:pt x="2343149" y="2140745"/>
                          <a:pt x="2300287" y="1957389"/>
                        </a:cubicBezTo>
                        <a:cubicBezTo>
                          <a:pt x="2257425" y="1774033"/>
                          <a:pt x="2165350" y="1650207"/>
                          <a:pt x="2114550" y="1514476"/>
                        </a:cubicBezTo>
                        <a:cubicBezTo>
                          <a:pt x="2063750" y="1378745"/>
                          <a:pt x="2008188" y="1285876"/>
                          <a:pt x="1995488" y="1143001"/>
                        </a:cubicBezTo>
                        <a:cubicBezTo>
                          <a:pt x="1982788" y="1000126"/>
                          <a:pt x="1962943" y="847726"/>
                          <a:pt x="2038349" y="657226"/>
                        </a:cubicBezTo>
                        <a:cubicBezTo>
                          <a:pt x="2113755" y="466726"/>
                          <a:pt x="2277270" y="140495"/>
                          <a:pt x="2447925" y="0"/>
                        </a:cubicBezTo>
                      </a:path>
                    </a:pathLst>
                  </a:custGeom>
                  <a:noFill/>
                  <a:ln w="4191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" name="Freeform 81"/>
                  <p:cNvSpPr>
                    <a:spLocks noChangeAspect="1"/>
                  </p:cNvSpPr>
                  <p:nvPr/>
                </p:nvSpPr>
                <p:spPr>
                  <a:xfrm>
                    <a:off x="8984073" y="877010"/>
                    <a:ext cx="1610621" cy="258584"/>
                  </a:xfrm>
                  <a:custGeom>
                    <a:avLst/>
                    <a:gdLst>
                      <a:gd name="connsiteX0" fmla="*/ 0 w 1438275"/>
                      <a:gd name="connsiteY0" fmla="*/ 0 h 258637"/>
                      <a:gd name="connsiteX1" fmla="*/ 942975 w 1438275"/>
                      <a:gd name="connsiteY1" fmla="*/ 257175 h 258637"/>
                      <a:gd name="connsiteX2" fmla="*/ 1438275 w 1438275"/>
                      <a:gd name="connsiteY2" fmla="*/ 85725 h 258637"/>
                      <a:gd name="connsiteX0" fmla="*/ 0 w 1438275"/>
                      <a:gd name="connsiteY0" fmla="*/ 0 h 695608"/>
                      <a:gd name="connsiteX1" fmla="*/ 642938 w 1438275"/>
                      <a:gd name="connsiteY1" fmla="*/ 695325 h 695608"/>
                      <a:gd name="connsiteX2" fmla="*/ 1438275 w 1438275"/>
                      <a:gd name="connsiteY2" fmla="*/ 85725 h 695608"/>
                      <a:gd name="connsiteX0" fmla="*/ 0 w 1504950"/>
                      <a:gd name="connsiteY0" fmla="*/ 0 h 713764"/>
                      <a:gd name="connsiteX1" fmla="*/ 642938 w 1504950"/>
                      <a:gd name="connsiteY1" fmla="*/ 695325 h 713764"/>
                      <a:gd name="connsiteX2" fmla="*/ 1504950 w 1504950"/>
                      <a:gd name="connsiteY2" fmla="*/ 481013 h 713764"/>
                      <a:gd name="connsiteX0" fmla="*/ 0 w 1657350"/>
                      <a:gd name="connsiteY0" fmla="*/ 0 h 252639"/>
                      <a:gd name="connsiteX1" fmla="*/ 795338 w 1657350"/>
                      <a:gd name="connsiteY1" fmla="*/ 252412 h 252639"/>
                      <a:gd name="connsiteX2" fmla="*/ 1657350 w 1657350"/>
                      <a:gd name="connsiteY2" fmla="*/ 38100 h 252639"/>
                      <a:gd name="connsiteX0" fmla="*/ 0 w 1657350"/>
                      <a:gd name="connsiteY0" fmla="*/ 0 h 252639"/>
                      <a:gd name="connsiteX1" fmla="*/ 795338 w 1657350"/>
                      <a:gd name="connsiteY1" fmla="*/ 252412 h 252639"/>
                      <a:gd name="connsiteX2" fmla="*/ 1657350 w 1657350"/>
                      <a:gd name="connsiteY2" fmla="*/ 38100 h 252639"/>
                      <a:gd name="connsiteX0" fmla="*/ 0 w 1657350"/>
                      <a:gd name="connsiteY0" fmla="*/ 0 h 258584"/>
                      <a:gd name="connsiteX1" fmla="*/ 795338 w 1657350"/>
                      <a:gd name="connsiteY1" fmla="*/ 252412 h 258584"/>
                      <a:gd name="connsiteX2" fmla="*/ 1657350 w 1657350"/>
                      <a:gd name="connsiteY2" fmla="*/ 38100 h 2585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657350" h="258584">
                        <a:moveTo>
                          <a:pt x="0" y="0"/>
                        </a:moveTo>
                        <a:cubicBezTo>
                          <a:pt x="289719" y="169069"/>
                          <a:pt x="395288" y="212724"/>
                          <a:pt x="795338" y="252412"/>
                        </a:cubicBezTo>
                        <a:cubicBezTo>
                          <a:pt x="1195388" y="292100"/>
                          <a:pt x="1529556" y="130969"/>
                          <a:pt x="1657350" y="38100"/>
                        </a:cubicBezTo>
                      </a:path>
                    </a:pathLst>
                  </a:custGeom>
                  <a:noFill/>
                  <a:ln w="4191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3" name="Straight Connector 82"/>
                  <p:cNvCxnSpPr>
                    <a:cxnSpLocks noChangeAspect="1"/>
                  </p:cNvCxnSpPr>
                  <p:nvPr/>
                </p:nvCxnSpPr>
                <p:spPr>
                  <a:xfrm>
                    <a:off x="10594694" y="910347"/>
                    <a:ext cx="777538" cy="842958"/>
                  </a:xfrm>
                  <a:prstGeom prst="line">
                    <a:avLst/>
                  </a:prstGeom>
                  <a:ln w="4191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4" name="Freeform 83"/>
                  <p:cNvSpPr>
                    <a:spLocks noChangeAspect="1"/>
                  </p:cNvSpPr>
                  <p:nvPr/>
                </p:nvSpPr>
                <p:spPr>
                  <a:xfrm flipH="1">
                    <a:off x="6542744" y="1753305"/>
                    <a:ext cx="2431869" cy="4114801"/>
                  </a:xfrm>
                  <a:custGeom>
                    <a:avLst/>
                    <a:gdLst>
                      <a:gd name="connsiteX0" fmla="*/ 0 w 4400550"/>
                      <a:gd name="connsiteY0" fmla="*/ 4120738 h 4132930"/>
                      <a:gd name="connsiteX1" fmla="*/ 342900 w 4400550"/>
                      <a:gd name="connsiteY1" fmla="*/ 3834988 h 4132930"/>
                      <a:gd name="connsiteX2" fmla="*/ 1071562 w 4400550"/>
                      <a:gd name="connsiteY2" fmla="*/ 3734976 h 4132930"/>
                      <a:gd name="connsiteX3" fmla="*/ 1728787 w 4400550"/>
                      <a:gd name="connsiteY3" fmla="*/ 3592101 h 4132930"/>
                      <a:gd name="connsiteX4" fmla="*/ 2128837 w 4400550"/>
                      <a:gd name="connsiteY4" fmla="*/ 3234913 h 4132930"/>
                      <a:gd name="connsiteX5" fmla="*/ 2386012 w 4400550"/>
                      <a:gd name="connsiteY5" fmla="*/ 2620551 h 4132930"/>
                      <a:gd name="connsiteX6" fmla="*/ 2300287 w 4400550"/>
                      <a:gd name="connsiteY6" fmla="*/ 1963326 h 4132930"/>
                      <a:gd name="connsiteX7" fmla="*/ 2143125 w 4400550"/>
                      <a:gd name="connsiteY7" fmla="*/ 1520413 h 4132930"/>
                      <a:gd name="connsiteX8" fmla="*/ 1971675 w 4400550"/>
                      <a:gd name="connsiteY8" fmla="*/ 1148938 h 4132930"/>
                      <a:gd name="connsiteX9" fmla="*/ 2014537 w 4400550"/>
                      <a:gd name="connsiteY9" fmla="*/ 663163 h 4132930"/>
                      <a:gd name="connsiteX10" fmla="*/ 2428875 w 4400550"/>
                      <a:gd name="connsiteY10" fmla="*/ 5938 h 4132930"/>
                      <a:gd name="connsiteX11" fmla="*/ 3414712 w 4400550"/>
                      <a:gd name="connsiteY11" fmla="*/ 391701 h 4132930"/>
                      <a:gd name="connsiteX12" fmla="*/ 4400550 w 4400550"/>
                      <a:gd name="connsiteY12" fmla="*/ 1263238 h 4132930"/>
                      <a:gd name="connsiteX13" fmla="*/ 4400550 w 4400550"/>
                      <a:gd name="connsiteY13" fmla="*/ 1263238 h 4132930"/>
                      <a:gd name="connsiteX14" fmla="*/ 4100512 w 4400550"/>
                      <a:gd name="connsiteY14" fmla="*/ 2892013 h 4132930"/>
                      <a:gd name="connsiteX15" fmla="*/ 3086100 w 4400550"/>
                      <a:gd name="connsiteY15" fmla="*/ 4049301 h 4132930"/>
                      <a:gd name="connsiteX16" fmla="*/ 3071812 w 4400550"/>
                      <a:gd name="connsiteY16" fmla="*/ 4035013 h 4132930"/>
                      <a:gd name="connsiteX0" fmla="*/ 0 w 4400550"/>
                      <a:gd name="connsiteY0" fmla="*/ 4120738 h 4132930"/>
                      <a:gd name="connsiteX1" fmla="*/ 342900 w 4400550"/>
                      <a:gd name="connsiteY1" fmla="*/ 3834988 h 4132930"/>
                      <a:gd name="connsiteX2" fmla="*/ 1071562 w 4400550"/>
                      <a:gd name="connsiteY2" fmla="*/ 3734976 h 4132930"/>
                      <a:gd name="connsiteX3" fmla="*/ 1728787 w 4400550"/>
                      <a:gd name="connsiteY3" fmla="*/ 3592101 h 4132930"/>
                      <a:gd name="connsiteX4" fmla="*/ 2128837 w 4400550"/>
                      <a:gd name="connsiteY4" fmla="*/ 3234913 h 4132930"/>
                      <a:gd name="connsiteX5" fmla="*/ 2386012 w 4400550"/>
                      <a:gd name="connsiteY5" fmla="*/ 2620551 h 4132930"/>
                      <a:gd name="connsiteX6" fmla="*/ 2300287 w 4400550"/>
                      <a:gd name="connsiteY6" fmla="*/ 1963326 h 4132930"/>
                      <a:gd name="connsiteX7" fmla="*/ 2143125 w 4400550"/>
                      <a:gd name="connsiteY7" fmla="*/ 1520413 h 4132930"/>
                      <a:gd name="connsiteX8" fmla="*/ 1971675 w 4400550"/>
                      <a:gd name="connsiteY8" fmla="*/ 1148938 h 4132930"/>
                      <a:gd name="connsiteX9" fmla="*/ 2014537 w 4400550"/>
                      <a:gd name="connsiteY9" fmla="*/ 663163 h 4132930"/>
                      <a:gd name="connsiteX10" fmla="*/ 2428875 w 4400550"/>
                      <a:gd name="connsiteY10" fmla="*/ 5938 h 4132930"/>
                      <a:gd name="connsiteX11" fmla="*/ 3414712 w 4400550"/>
                      <a:gd name="connsiteY11" fmla="*/ 391701 h 4132930"/>
                      <a:gd name="connsiteX12" fmla="*/ 4400550 w 4400550"/>
                      <a:gd name="connsiteY12" fmla="*/ 1263238 h 4132930"/>
                      <a:gd name="connsiteX13" fmla="*/ 4400550 w 4400550"/>
                      <a:gd name="connsiteY13" fmla="*/ 1263238 h 4132930"/>
                      <a:gd name="connsiteX14" fmla="*/ 4100512 w 4400550"/>
                      <a:gd name="connsiteY14" fmla="*/ 2892013 h 4132930"/>
                      <a:gd name="connsiteX15" fmla="*/ 3086100 w 4400550"/>
                      <a:gd name="connsiteY15" fmla="*/ 4049301 h 4132930"/>
                      <a:gd name="connsiteX16" fmla="*/ 3071812 w 4400550"/>
                      <a:gd name="connsiteY16" fmla="*/ 4035013 h 4132930"/>
                      <a:gd name="connsiteX0" fmla="*/ 0 w 4400550"/>
                      <a:gd name="connsiteY0" fmla="*/ 4120738 h 4132930"/>
                      <a:gd name="connsiteX1" fmla="*/ 342900 w 4400550"/>
                      <a:gd name="connsiteY1" fmla="*/ 3834988 h 4132930"/>
                      <a:gd name="connsiteX2" fmla="*/ 1071562 w 4400550"/>
                      <a:gd name="connsiteY2" fmla="*/ 3734976 h 4132930"/>
                      <a:gd name="connsiteX3" fmla="*/ 1728787 w 4400550"/>
                      <a:gd name="connsiteY3" fmla="*/ 3592101 h 4132930"/>
                      <a:gd name="connsiteX4" fmla="*/ 2128837 w 4400550"/>
                      <a:gd name="connsiteY4" fmla="*/ 3234913 h 4132930"/>
                      <a:gd name="connsiteX5" fmla="*/ 2386012 w 4400550"/>
                      <a:gd name="connsiteY5" fmla="*/ 2620551 h 4132930"/>
                      <a:gd name="connsiteX6" fmla="*/ 2300287 w 4400550"/>
                      <a:gd name="connsiteY6" fmla="*/ 1963326 h 4132930"/>
                      <a:gd name="connsiteX7" fmla="*/ 2143125 w 4400550"/>
                      <a:gd name="connsiteY7" fmla="*/ 1520413 h 4132930"/>
                      <a:gd name="connsiteX8" fmla="*/ 1971675 w 4400550"/>
                      <a:gd name="connsiteY8" fmla="*/ 1148938 h 4132930"/>
                      <a:gd name="connsiteX9" fmla="*/ 2014537 w 4400550"/>
                      <a:gd name="connsiteY9" fmla="*/ 663163 h 4132930"/>
                      <a:gd name="connsiteX10" fmla="*/ 2428875 w 4400550"/>
                      <a:gd name="connsiteY10" fmla="*/ 5938 h 4132930"/>
                      <a:gd name="connsiteX11" fmla="*/ 3414712 w 4400550"/>
                      <a:gd name="connsiteY11" fmla="*/ 391701 h 4132930"/>
                      <a:gd name="connsiteX12" fmla="*/ 4400550 w 4400550"/>
                      <a:gd name="connsiteY12" fmla="*/ 1263238 h 4132930"/>
                      <a:gd name="connsiteX13" fmla="*/ 4400550 w 4400550"/>
                      <a:gd name="connsiteY13" fmla="*/ 1263238 h 4132930"/>
                      <a:gd name="connsiteX14" fmla="*/ 3086100 w 4400550"/>
                      <a:gd name="connsiteY14" fmla="*/ 4049301 h 4132930"/>
                      <a:gd name="connsiteX15" fmla="*/ 3071812 w 4400550"/>
                      <a:gd name="connsiteY15" fmla="*/ 4035013 h 4132930"/>
                      <a:gd name="connsiteX0" fmla="*/ 0 w 4400550"/>
                      <a:gd name="connsiteY0" fmla="*/ 4120738 h 4132930"/>
                      <a:gd name="connsiteX1" fmla="*/ 342900 w 4400550"/>
                      <a:gd name="connsiteY1" fmla="*/ 3834988 h 4132930"/>
                      <a:gd name="connsiteX2" fmla="*/ 1071562 w 4400550"/>
                      <a:gd name="connsiteY2" fmla="*/ 3734976 h 4132930"/>
                      <a:gd name="connsiteX3" fmla="*/ 1728787 w 4400550"/>
                      <a:gd name="connsiteY3" fmla="*/ 3592101 h 4132930"/>
                      <a:gd name="connsiteX4" fmla="*/ 2128837 w 4400550"/>
                      <a:gd name="connsiteY4" fmla="*/ 3234913 h 4132930"/>
                      <a:gd name="connsiteX5" fmla="*/ 2386012 w 4400550"/>
                      <a:gd name="connsiteY5" fmla="*/ 2620551 h 4132930"/>
                      <a:gd name="connsiteX6" fmla="*/ 2300287 w 4400550"/>
                      <a:gd name="connsiteY6" fmla="*/ 1963326 h 4132930"/>
                      <a:gd name="connsiteX7" fmla="*/ 2143125 w 4400550"/>
                      <a:gd name="connsiteY7" fmla="*/ 1520413 h 4132930"/>
                      <a:gd name="connsiteX8" fmla="*/ 1971675 w 4400550"/>
                      <a:gd name="connsiteY8" fmla="*/ 1148938 h 4132930"/>
                      <a:gd name="connsiteX9" fmla="*/ 2014537 w 4400550"/>
                      <a:gd name="connsiteY9" fmla="*/ 663163 h 4132930"/>
                      <a:gd name="connsiteX10" fmla="*/ 2428875 w 4400550"/>
                      <a:gd name="connsiteY10" fmla="*/ 5938 h 4132930"/>
                      <a:gd name="connsiteX11" fmla="*/ 3414712 w 4400550"/>
                      <a:gd name="connsiteY11" fmla="*/ 391701 h 4132930"/>
                      <a:gd name="connsiteX12" fmla="*/ 4400550 w 4400550"/>
                      <a:gd name="connsiteY12" fmla="*/ 1263238 h 4132930"/>
                      <a:gd name="connsiteX13" fmla="*/ 3086100 w 4400550"/>
                      <a:gd name="connsiteY13" fmla="*/ 4049301 h 4132930"/>
                      <a:gd name="connsiteX14" fmla="*/ 3071812 w 4400550"/>
                      <a:gd name="connsiteY14" fmla="*/ 4035013 h 4132930"/>
                      <a:gd name="connsiteX0" fmla="*/ 0 w 3434385"/>
                      <a:gd name="connsiteY0" fmla="*/ 4194411 h 4206603"/>
                      <a:gd name="connsiteX1" fmla="*/ 342900 w 3434385"/>
                      <a:gd name="connsiteY1" fmla="*/ 3908661 h 4206603"/>
                      <a:gd name="connsiteX2" fmla="*/ 1071562 w 3434385"/>
                      <a:gd name="connsiteY2" fmla="*/ 3808649 h 4206603"/>
                      <a:gd name="connsiteX3" fmla="*/ 1728787 w 3434385"/>
                      <a:gd name="connsiteY3" fmla="*/ 3665774 h 4206603"/>
                      <a:gd name="connsiteX4" fmla="*/ 2128837 w 3434385"/>
                      <a:gd name="connsiteY4" fmla="*/ 3308586 h 4206603"/>
                      <a:gd name="connsiteX5" fmla="*/ 2386012 w 3434385"/>
                      <a:gd name="connsiteY5" fmla="*/ 2694224 h 4206603"/>
                      <a:gd name="connsiteX6" fmla="*/ 2300287 w 3434385"/>
                      <a:gd name="connsiteY6" fmla="*/ 2036999 h 4206603"/>
                      <a:gd name="connsiteX7" fmla="*/ 2143125 w 3434385"/>
                      <a:gd name="connsiteY7" fmla="*/ 1594086 h 4206603"/>
                      <a:gd name="connsiteX8" fmla="*/ 1971675 w 3434385"/>
                      <a:gd name="connsiteY8" fmla="*/ 1222611 h 4206603"/>
                      <a:gd name="connsiteX9" fmla="*/ 2014537 w 3434385"/>
                      <a:gd name="connsiteY9" fmla="*/ 736836 h 4206603"/>
                      <a:gd name="connsiteX10" fmla="*/ 2428875 w 3434385"/>
                      <a:gd name="connsiteY10" fmla="*/ 79611 h 4206603"/>
                      <a:gd name="connsiteX11" fmla="*/ 3414712 w 3434385"/>
                      <a:gd name="connsiteY11" fmla="*/ 465374 h 4206603"/>
                      <a:gd name="connsiteX12" fmla="*/ 3086100 w 3434385"/>
                      <a:gd name="connsiteY12" fmla="*/ 4122974 h 4206603"/>
                      <a:gd name="connsiteX13" fmla="*/ 3071812 w 3434385"/>
                      <a:gd name="connsiteY13" fmla="*/ 4108686 h 4206603"/>
                      <a:gd name="connsiteX0" fmla="*/ 0 w 3434385"/>
                      <a:gd name="connsiteY0" fmla="*/ 4194411 h 4194411"/>
                      <a:gd name="connsiteX1" fmla="*/ 342900 w 3434385"/>
                      <a:gd name="connsiteY1" fmla="*/ 3908661 h 4194411"/>
                      <a:gd name="connsiteX2" fmla="*/ 1071562 w 3434385"/>
                      <a:gd name="connsiteY2" fmla="*/ 3808649 h 4194411"/>
                      <a:gd name="connsiteX3" fmla="*/ 1728787 w 3434385"/>
                      <a:gd name="connsiteY3" fmla="*/ 3665774 h 4194411"/>
                      <a:gd name="connsiteX4" fmla="*/ 2128837 w 3434385"/>
                      <a:gd name="connsiteY4" fmla="*/ 3308586 h 4194411"/>
                      <a:gd name="connsiteX5" fmla="*/ 2386012 w 3434385"/>
                      <a:gd name="connsiteY5" fmla="*/ 2694224 h 4194411"/>
                      <a:gd name="connsiteX6" fmla="*/ 2300287 w 3434385"/>
                      <a:gd name="connsiteY6" fmla="*/ 2036999 h 4194411"/>
                      <a:gd name="connsiteX7" fmla="*/ 2143125 w 3434385"/>
                      <a:gd name="connsiteY7" fmla="*/ 1594086 h 4194411"/>
                      <a:gd name="connsiteX8" fmla="*/ 1971675 w 3434385"/>
                      <a:gd name="connsiteY8" fmla="*/ 1222611 h 4194411"/>
                      <a:gd name="connsiteX9" fmla="*/ 2014537 w 3434385"/>
                      <a:gd name="connsiteY9" fmla="*/ 736836 h 4194411"/>
                      <a:gd name="connsiteX10" fmla="*/ 2428875 w 3434385"/>
                      <a:gd name="connsiteY10" fmla="*/ 79611 h 4194411"/>
                      <a:gd name="connsiteX11" fmla="*/ 3414712 w 3434385"/>
                      <a:gd name="connsiteY11" fmla="*/ 465374 h 4194411"/>
                      <a:gd name="connsiteX12" fmla="*/ 3086100 w 3434385"/>
                      <a:gd name="connsiteY12" fmla="*/ 4122974 h 4194411"/>
                      <a:gd name="connsiteX0" fmla="*/ 0 w 3414712"/>
                      <a:gd name="connsiteY0" fmla="*/ 4194411 h 4194411"/>
                      <a:gd name="connsiteX1" fmla="*/ 342900 w 3414712"/>
                      <a:gd name="connsiteY1" fmla="*/ 3908661 h 4194411"/>
                      <a:gd name="connsiteX2" fmla="*/ 1071562 w 3414712"/>
                      <a:gd name="connsiteY2" fmla="*/ 3808649 h 4194411"/>
                      <a:gd name="connsiteX3" fmla="*/ 1728787 w 3414712"/>
                      <a:gd name="connsiteY3" fmla="*/ 3665774 h 4194411"/>
                      <a:gd name="connsiteX4" fmla="*/ 2128837 w 3414712"/>
                      <a:gd name="connsiteY4" fmla="*/ 3308586 h 4194411"/>
                      <a:gd name="connsiteX5" fmla="*/ 2386012 w 3414712"/>
                      <a:gd name="connsiteY5" fmla="*/ 2694224 h 4194411"/>
                      <a:gd name="connsiteX6" fmla="*/ 2300287 w 3414712"/>
                      <a:gd name="connsiteY6" fmla="*/ 2036999 h 4194411"/>
                      <a:gd name="connsiteX7" fmla="*/ 2143125 w 3414712"/>
                      <a:gd name="connsiteY7" fmla="*/ 1594086 h 4194411"/>
                      <a:gd name="connsiteX8" fmla="*/ 1971675 w 3414712"/>
                      <a:gd name="connsiteY8" fmla="*/ 1222611 h 4194411"/>
                      <a:gd name="connsiteX9" fmla="*/ 2014537 w 3414712"/>
                      <a:gd name="connsiteY9" fmla="*/ 736836 h 4194411"/>
                      <a:gd name="connsiteX10" fmla="*/ 2428875 w 3414712"/>
                      <a:gd name="connsiteY10" fmla="*/ 79611 h 4194411"/>
                      <a:gd name="connsiteX11" fmla="*/ 3414712 w 3414712"/>
                      <a:gd name="connsiteY11" fmla="*/ 465374 h 4194411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43125 w 2428875"/>
                      <a:gd name="connsiteY7" fmla="*/ 1514475 h 4114800"/>
                      <a:gd name="connsiteX8" fmla="*/ 1971675 w 2428875"/>
                      <a:gd name="connsiteY8" fmla="*/ 1143000 h 4114800"/>
                      <a:gd name="connsiteX9" fmla="*/ 2014537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71675 w 2428875"/>
                      <a:gd name="connsiteY8" fmla="*/ 1143000 h 4114800"/>
                      <a:gd name="connsiteX9" fmla="*/ 2014537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71675 w 2428875"/>
                      <a:gd name="connsiteY8" fmla="*/ 1143000 h 4114800"/>
                      <a:gd name="connsiteX9" fmla="*/ 2014537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71675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95488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71725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95488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423862 w 2428875"/>
                      <a:gd name="connsiteY1" fmla="*/ 3824287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71725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95488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423862 w 2428875"/>
                      <a:gd name="connsiteY1" fmla="*/ 3824287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71725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95488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56472"/>
                      <a:gd name="connsiteY0" fmla="*/ 4166307 h 4166307"/>
                      <a:gd name="connsiteX1" fmla="*/ 423862 w 2456472"/>
                      <a:gd name="connsiteY1" fmla="*/ 3875794 h 4166307"/>
                      <a:gd name="connsiteX2" fmla="*/ 1071562 w 2456472"/>
                      <a:gd name="connsiteY2" fmla="*/ 3780545 h 4166307"/>
                      <a:gd name="connsiteX3" fmla="*/ 1728787 w 2456472"/>
                      <a:gd name="connsiteY3" fmla="*/ 3637670 h 4166307"/>
                      <a:gd name="connsiteX4" fmla="*/ 2128837 w 2456472"/>
                      <a:gd name="connsiteY4" fmla="*/ 3280482 h 4166307"/>
                      <a:gd name="connsiteX5" fmla="*/ 2371725 w 2456472"/>
                      <a:gd name="connsiteY5" fmla="*/ 2666120 h 4166307"/>
                      <a:gd name="connsiteX6" fmla="*/ 2300287 w 2456472"/>
                      <a:gd name="connsiteY6" fmla="*/ 2008895 h 4166307"/>
                      <a:gd name="connsiteX7" fmla="*/ 2114550 w 2456472"/>
                      <a:gd name="connsiteY7" fmla="*/ 1565982 h 4166307"/>
                      <a:gd name="connsiteX8" fmla="*/ 1995488 w 2456472"/>
                      <a:gd name="connsiteY8" fmla="*/ 1194507 h 4166307"/>
                      <a:gd name="connsiteX9" fmla="*/ 2038349 w 2456472"/>
                      <a:gd name="connsiteY9" fmla="*/ 708732 h 4166307"/>
                      <a:gd name="connsiteX10" fmla="*/ 2428875 w 2456472"/>
                      <a:gd name="connsiteY10" fmla="*/ 51507 h 4166307"/>
                      <a:gd name="connsiteX11" fmla="*/ 2424114 w 2456472"/>
                      <a:gd name="connsiteY11" fmla="*/ 41982 h 4166307"/>
                      <a:gd name="connsiteX0" fmla="*/ 0 w 2424128"/>
                      <a:gd name="connsiteY0" fmla="*/ 4199348 h 4199348"/>
                      <a:gd name="connsiteX1" fmla="*/ 423862 w 2424128"/>
                      <a:gd name="connsiteY1" fmla="*/ 3908835 h 4199348"/>
                      <a:gd name="connsiteX2" fmla="*/ 1071562 w 2424128"/>
                      <a:gd name="connsiteY2" fmla="*/ 3813586 h 4199348"/>
                      <a:gd name="connsiteX3" fmla="*/ 1728787 w 2424128"/>
                      <a:gd name="connsiteY3" fmla="*/ 3670711 h 4199348"/>
                      <a:gd name="connsiteX4" fmla="*/ 2128837 w 2424128"/>
                      <a:gd name="connsiteY4" fmla="*/ 3313523 h 4199348"/>
                      <a:gd name="connsiteX5" fmla="*/ 2371725 w 2424128"/>
                      <a:gd name="connsiteY5" fmla="*/ 2699161 h 4199348"/>
                      <a:gd name="connsiteX6" fmla="*/ 2300287 w 2424128"/>
                      <a:gd name="connsiteY6" fmla="*/ 2041936 h 4199348"/>
                      <a:gd name="connsiteX7" fmla="*/ 2114550 w 2424128"/>
                      <a:gd name="connsiteY7" fmla="*/ 1599023 h 4199348"/>
                      <a:gd name="connsiteX8" fmla="*/ 1995488 w 2424128"/>
                      <a:gd name="connsiteY8" fmla="*/ 1227548 h 4199348"/>
                      <a:gd name="connsiteX9" fmla="*/ 2038349 w 2424128"/>
                      <a:gd name="connsiteY9" fmla="*/ 741773 h 4199348"/>
                      <a:gd name="connsiteX10" fmla="*/ 2309812 w 2424128"/>
                      <a:gd name="connsiteY10" fmla="*/ 41685 h 4199348"/>
                      <a:gd name="connsiteX11" fmla="*/ 2424114 w 2424128"/>
                      <a:gd name="connsiteY11" fmla="*/ 75023 h 4199348"/>
                      <a:gd name="connsiteX0" fmla="*/ 0 w 2424117"/>
                      <a:gd name="connsiteY0" fmla="*/ 4268794 h 4268794"/>
                      <a:gd name="connsiteX1" fmla="*/ 423862 w 2424117"/>
                      <a:gd name="connsiteY1" fmla="*/ 3978281 h 4268794"/>
                      <a:gd name="connsiteX2" fmla="*/ 1071562 w 2424117"/>
                      <a:gd name="connsiteY2" fmla="*/ 3883032 h 4268794"/>
                      <a:gd name="connsiteX3" fmla="*/ 1728787 w 2424117"/>
                      <a:gd name="connsiteY3" fmla="*/ 3740157 h 4268794"/>
                      <a:gd name="connsiteX4" fmla="*/ 2128837 w 2424117"/>
                      <a:gd name="connsiteY4" fmla="*/ 3382969 h 4268794"/>
                      <a:gd name="connsiteX5" fmla="*/ 2371725 w 2424117"/>
                      <a:gd name="connsiteY5" fmla="*/ 2768607 h 4268794"/>
                      <a:gd name="connsiteX6" fmla="*/ 2300287 w 2424117"/>
                      <a:gd name="connsiteY6" fmla="*/ 2111382 h 4268794"/>
                      <a:gd name="connsiteX7" fmla="*/ 2114550 w 2424117"/>
                      <a:gd name="connsiteY7" fmla="*/ 1668469 h 4268794"/>
                      <a:gd name="connsiteX8" fmla="*/ 1995488 w 2424117"/>
                      <a:gd name="connsiteY8" fmla="*/ 1296994 h 4268794"/>
                      <a:gd name="connsiteX9" fmla="*/ 2038349 w 2424117"/>
                      <a:gd name="connsiteY9" fmla="*/ 811219 h 4268794"/>
                      <a:gd name="connsiteX10" fmla="*/ 2309812 w 2424117"/>
                      <a:gd name="connsiteY10" fmla="*/ 111131 h 4268794"/>
                      <a:gd name="connsiteX11" fmla="*/ 2424114 w 2424117"/>
                      <a:gd name="connsiteY11" fmla="*/ 144469 h 4268794"/>
                      <a:gd name="connsiteX0" fmla="*/ 0 w 2514606"/>
                      <a:gd name="connsiteY0" fmla="*/ 4476750 h 4476750"/>
                      <a:gd name="connsiteX1" fmla="*/ 423862 w 2514606"/>
                      <a:gd name="connsiteY1" fmla="*/ 4186237 h 4476750"/>
                      <a:gd name="connsiteX2" fmla="*/ 1071562 w 2514606"/>
                      <a:gd name="connsiteY2" fmla="*/ 4090988 h 4476750"/>
                      <a:gd name="connsiteX3" fmla="*/ 1728787 w 2514606"/>
                      <a:gd name="connsiteY3" fmla="*/ 3948113 h 4476750"/>
                      <a:gd name="connsiteX4" fmla="*/ 2128837 w 2514606"/>
                      <a:gd name="connsiteY4" fmla="*/ 3590925 h 4476750"/>
                      <a:gd name="connsiteX5" fmla="*/ 2371725 w 2514606"/>
                      <a:gd name="connsiteY5" fmla="*/ 2976563 h 4476750"/>
                      <a:gd name="connsiteX6" fmla="*/ 2300287 w 2514606"/>
                      <a:gd name="connsiteY6" fmla="*/ 2319338 h 4476750"/>
                      <a:gd name="connsiteX7" fmla="*/ 2114550 w 2514606"/>
                      <a:gd name="connsiteY7" fmla="*/ 1876425 h 4476750"/>
                      <a:gd name="connsiteX8" fmla="*/ 1995488 w 2514606"/>
                      <a:gd name="connsiteY8" fmla="*/ 1504950 h 4476750"/>
                      <a:gd name="connsiteX9" fmla="*/ 2038349 w 2514606"/>
                      <a:gd name="connsiteY9" fmla="*/ 1019175 h 4476750"/>
                      <a:gd name="connsiteX10" fmla="*/ 2309812 w 2514606"/>
                      <a:gd name="connsiteY10" fmla="*/ 319087 h 4476750"/>
                      <a:gd name="connsiteX11" fmla="*/ 2514601 w 2514606"/>
                      <a:gd name="connsiteY11" fmla="*/ 0 h 4476750"/>
                      <a:gd name="connsiteX0" fmla="*/ 0 w 2514679"/>
                      <a:gd name="connsiteY0" fmla="*/ 4476750 h 4476750"/>
                      <a:gd name="connsiteX1" fmla="*/ 423862 w 2514679"/>
                      <a:gd name="connsiteY1" fmla="*/ 4186237 h 4476750"/>
                      <a:gd name="connsiteX2" fmla="*/ 1071562 w 2514679"/>
                      <a:gd name="connsiteY2" fmla="*/ 4090988 h 4476750"/>
                      <a:gd name="connsiteX3" fmla="*/ 1728787 w 2514679"/>
                      <a:gd name="connsiteY3" fmla="*/ 3948113 h 4476750"/>
                      <a:gd name="connsiteX4" fmla="*/ 2128837 w 2514679"/>
                      <a:gd name="connsiteY4" fmla="*/ 3590925 h 4476750"/>
                      <a:gd name="connsiteX5" fmla="*/ 2371725 w 2514679"/>
                      <a:gd name="connsiteY5" fmla="*/ 2976563 h 4476750"/>
                      <a:gd name="connsiteX6" fmla="*/ 2300287 w 2514679"/>
                      <a:gd name="connsiteY6" fmla="*/ 2319338 h 4476750"/>
                      <a:gd name="connsiteX7" fmla="*/ 2114550 w 2514679"/>
                      <a:gd name="connsiteY7" fmla="*/ 1876425 h 4476750"/>
                      <a:gd name="connsiteX8" fmla="*/ 1995488 w 2514679"/>
                      <a:gd name="connsiteY8" fmla="*/ 1504950 h 4476750"/>
                      <a:gd name="connsiteX9" fmla="*/ 2038349 w 2514679"/>
                      <a:gd name="connsiteY9" fmla="*/ 1019175 h 4476750"/>
                      <a:gd name="connsiteX10" fmla="*/ 2428875 w 2514679"/>
                      <a:gd name="connsiteY10" fmla="*/ 342899 h 4476750"/>
                      <a:gd name="connsiteX11" fmla="*/ 2514601 w 2514679"/>
                      <a:gd name="connsiteY11" fmla="*/ 0 h 4476750"/>
                      <a:gd name="connsiteX0" fmla="*/ 0 w 2520143"/>
                      <a:gd name="connsiteY0" fmla="*/ 4476750 h 4476750"/>
                      <a:gd name="connsiteX1" fmla="*/ 423862 w 2520143"/>
                      <a:gd name="connsiteY1" fmla="*/ 4186237 h 4476750"/>
                      <a:gd name="connsiteX2" fmla="*/ 1071562 w 2520143"/>
                      <a:gd name="connsiteY2" fmla="*/ 4090988 h 4476750"/>
                      <a:gd name="connsiteX3" fmla="*/ 1728787 w 2520143"/>
                      <a:gd name="connsiteY3" fmla="*/ 3948113 h 4476750"/>
                      <a:gd name="connsiteX4" fmla="*/ 2128837 w 2520143"/>
                      <a:gd name="connsiteY4" fmla="*/ 3590925 h 4476750"/>
                      <a:gd name="connsiteX5" fmla="*/ 2371725 w 2520143"/>
                      <a:gd name="connsiteY5" fmla="*/ 2976563 h 4476750"/>
                      <a:gd name="connsiteX6" fmla="*/ 2300287 w 2520143"/>
                      <a:gd name="connsiteY6" fmla="*/ 2319338 h 4476750"/>
                      <a:gd name="connsiteX7" fmla="*/ 2114550 w 2520143"/>
                      <a:gd name="connsiteY7" fmla="*/ 1876425 h 4476750"/>
                      <a:gd name="connsiteX8" fmla="*/ 1995488 w 2520143"/>
                      <a:gd name="connsiteY8" fmla="*/ 1504950 h 4476750"/>
                      <a:gd name="connsiteX9" fmla="*/ 2038349 w 2520143"/>
                      <a:gd name="connsiteY9" fmla="*/ 1019175 h 4476750"/>
                      <a:gd name="connsiteX10" fmla="*/ 2428875 w 2520143"/>
                      <a:gd name="connsiteY10" fmla="*/ 342899 h 4476750"/>
                      <a:gd name="connsiteX11" fmla="*/ 2514601 w 2520143"/>
                      <a:gd name="connsiteY11" fmla="*/ 0 h 4476750"/>
                      <a:gd name="connsiteX0" fmla="*/ 0 w 2435814"/>
                      <a:gd name="connsiteY0" fmla="*/ 4929188 h 4929188"/>
                      <a:gd name="connsiteX1" fmla="*/ 423862 w 2435814"/>
                      <a:gd name="connsiteY1" fmla="*/ 4638675 h 4929188"/>
                      <a:gd name="connsiteX2" fmla="*/ 1071562 w 2435814"/>
                      <a:gd name="connsiteY2" fmla="*/ 4543426 h 4929188"/>
                      <a:gd name="connsiteX3" fmla="*/ 1728787 w 2435814"/>
                      <a:gd name="connsiteY3" fmla="*/ 4400551 h 4929188"/>
                      <a:gd name="connsiteX4" fmla="*/ 2128837 w 2435814"/>
                      <a:gd name="connsiteY4" fmla="*/ 4043363 h 4929188"/>
                      <a:gd name="connsiteX5" fmla="*/ 2371725 w 2435814"/>
                      <a:gd name="connsiteY5" fmla="*/ 3429001 h 4929188"/>
                      <a:gd name="connsiteX6" fmla="*/ 2300287 w 2435814"/>
                      <a:gd name="connsiteY6" fmla="*/ 2771776 h 4929188"/>
                      <a:gd name="connsiteX7" fmla="*/ 2114550 w 2435814"/>
                      <a:gd name="connsiteY7" fmla="*/ 2328863 h 4929188"/>
                      <a:gd name="connsiteX8" fmla="*/ 1995488 w 2435814"/>
                      <a:gd name="connsiteY8" fmla="*/ 1957388 h 4929188"/>
                      <a:gd name="connsiteX9" fmla="*/ 2038349 w 2435814"/>
                      <a:gd name="connsiteY9" fmla="*/ 1471613 h 4929188"/>
                      <a:gd name="connsiteX10" fmla="*/ 2428875 w 2435814"/>
                      <a:gd name="connsiteY10" fmla="*/ 795337 h 4929188"/>
                      <a:gd name="connsiteX11" fmla="*/ 1662113 w 2435814"/>
                      <a:gd name="connsiteY11" fmla="*/ 0 h 4929188"/>
                      <a:gd name="connsiteX0" fmla="*/ 0 w 2429843"/>
                      <a:gd name="connsiteY0" fmla="*/ 4929188 h 4929188"/>
                      <a:gd name="connsiteX1" fmla="*/ 423862 w 2429843"/>
                      <a:gd name="connsiteY1" fmla="*/ 4638675 h 4929188"/>
                      <a:gd name="connsiteX2" fmla="*/ 1071562 w 2429843"/>
                      <a:gd name="connsiteY2" fmla="*/ 4543426 h 4929188"/>
                      <a:gd name="connsiteX3" fmla="*/ 1728787 w 2429843"/>
                      <a:gd name="connsiteY3" fmla="*/ 4400551 h 4929188"/>
                      <a:gd name="connsiteX4" fmla="*/ 2128837 w 2429843"/>
                      <a:gd name="connsiteY4" fmla="*/ 4043363 h 4929188"/>
                      <a:gd name="connsiteX5" fmla="*/ 2371725 w 2429843"/>
                      <a:gd name="connsiteY5" fmla="*/ 3429001 h 4929188"/>
                      <a:gd name="connsiteX6" fmla="*/ 2300287 w 2429843"/>
                      <a:gd name="connsiteY6" fmla="*/ 2771776 h 4929188"/>
                      <a:gd name="connsiteX7" fmla="*/ 2114550 w 2429843"/>
                      <a:gd name="connsiteY7" fmla="*/ 2328863 h 4929188"/>
                      <a:gd name="connsiteX8" fmla="*/ 1995488 w 2429843"/>
                      <a:gd name="connsiteY8" fmla="*/ 1957388 h 4929188"/>
                      <a:gd name="connsiteX9" fmla="*/ 2038349 w 2429843"/>
                      <a:gd name="connsiteY9" fmla="*/ 1471613 h 4929188"/>
                      <a:gd name="connsiteX10" fmla="*/ 2428875 w 2429843"/>
                      <a:gd name="connsiteY10" fmla="*/ 795337 h 4929188"/>
                      <a:gd name="connsiteX11" fmla="*/ 1662113 w 2429843"/>
                      <a:gd name="connsiteY11" fmla="*/ 0 h 4929188"/>
                      <a:gd name="connsiteX0" fmla="*/ 0 w 2428875"/>
                      <a:gd name="connsiteY0" fmla="*/ 4133851 h 4133851"/>
                      <a:gd name="connsiteX1" fmla="*/ 423862 w 2428875"/>
                      <a:gd name="connsiteY1" fmla="*/ 3843338 h 4133851"/>
                      <a:gd name="connsiteX2" fmla="*/ 1071562 w 2428875"/>
                      <a:gd name="connsiteY2" fmla="*/ 3748089 h 4133851"/>
                      <a:gd name="connsiteX3" fmla="*/ 1728787 w 2428875"/>
                      <a:gd name="connsiteY3" fmla="*/ 3605214 h 4133851"/>
                      <a:gd name="connsiteX4" fmla="*/ 2128837 w 2428875"/>
                      <a:gd name="connsiteY4" fmla="*/ 3248026 h 4133851"/>
                      <a:gd name="connsiteX5" fmla="*/ 2371725 w 2428875"/>
                      <a:gd name="connsiteY5" fmla="*/ 2633664 h 4133851"/>
                      <a:gd name="connsiteX6" fmla="*/ 2300287 w 2428875"/>
                      <a:gd name="connsiteY6" fmla="*/ 1976439 h 4133851"/>
                      <a:gd name="connsiteX7" fmla="*/ 2114550 w 2428875"/>
                      <a:gd name="connsiteY7" fmla="*/ 1533526 h 4133851"/>
                      <a:gd name="connsiteX8" fmla="*/ 1995488 w 2428875"/>
                      <a:gd name="connsiteY8" fmla="*/ 1162051 h 4133851"/>
                      <a:gd name="connsiteX9" fmla="*/ 2038349 w 2428875"/>
                      <a:gd name="connsiteY9" fmla="*/ 676276 h 4133851"/>
                      <a:gd name="connsiteX10" fmla="*/ 2428875 w 2428875"/>
                      <a:gd name="connsiteY10" fmla="*/ 0 h 4133851"/>
                      <a:gd name="connsiteX0" fmla="*/ 0 w 2428875"/>
                      <a:gd name="connsiteY0" fmla="*/ 4133851 h 4133851"/>
                      <a:gd name="connsiteX1" fmla="*/ 423862 w 2428875"/>
                      <a:gd name="connsiteY1" fmla="*/ 3843338 h 4133851"/>
                      <a:gd name="connsiteX2" fmla="*/ 1071562 w 2428875"/>
                      <a:gd name="connsiteY2" fmla="*/ 3748089 h 4133851"/>
                      <a:gd name="connsiteX3" fmla="*/ 1728787 w 2428875"/>
                      <a:gd name="connsiteY3" fmla="*/ 3605214 h 4133851"/>
                      <a:gd name="connsiteX4" fmla="*/ 2128837 w 2428875"/>
                      <a:gd name="connsiteY4" fmla="*/ 3248026 h 4133851"/>
                      <a:gd name="connsiteX5" fmla="*/ 2371725 w 2428875"/>
                      <a:gd name="connsiteY5" fmla="*/ 2633664 h 4133851"/>
                      <a:gd name="connsiteX6" fmla="*/ 2300287 w 2428875"/>
                      <a:gd name="connsiteY6" fmla="*/ 1976439 h 4133851"/>
                      <a:gd name="connsiteX7" fmla="*/ 2114550 w 2428875"/>
                      <a:gd name="connsiteY7" fmla="*/ 1533526 h 4133851"/>
                      <a:gd name="connsiteX8" fmla="*/ 1995488 w 2428875"/>
                      <a:gd name="connsiteY8" fmla="*/ 1162051 h 4133851"/>
                      <a:gd name="connsiteX9" fmla="*/ 2038349 w 2428875"/>
                      <a:gd name="connsiteY9" fmla="*/ 676276 h 4133851"/>
                      <a:gd name="connsiteX10" fmla="*/ 2428875 w 2428875"/>
                      <a:gd name="connsiteY10" fmla="*/ 0 h 4133851"/>
                      <a:gd name="connsiteX0" fmla="*/ 0 w 2428875"/>
                      <a:gd name="connsiteY0" fmla="*/ 4133851 h 4133851"/>
                      <a:gd name="connsiteX1" fmla="*/ 423862 w 2428875"/>
                      <a:gd name="connsiteY1" fmla="*/ 3843338 h 4133851"/>
                      <a:gd name="connsiteX2" fmla="*/ 1071562 w 2428875"/>
                      <a:gd name="connsiteY2" fmla="*/ 3748089 h 4133851"/>
                      <a:gd name="connsiteX3" fmla="*/ 1728787 w 2428875"/>
                      <a:gd name="connsiteY3" fmla="*/ 3605214 h 4133851"/>
                      <a:gd name="connsiteX4" fmla="*/ 2128837 w 2428875"/>
                      <a:gd name="connsiteY4" fmla="*/ 3248026 h 4133851"/>
                      <a:gd name="connsiteX5" fmla="*/ 2371725 w 2428875"/>
                      <a:gd name="connsiteY5" fmla="*/ 2633664 h 4133851"/>
                      <a:gd name="connsiteX6" fmla="*/ 2300287 w 2428875"/>
                      <a:gd name="connsiteY6" fmla="*/ 1976439 h 4133851"/>
                      <a:gd name="connsiteX7" fmla="*/ 2114550 w 2428875"/>
                      <a:gd name="connsiteY7" fmla="*/ 1533526 h 4133851"/>
                      <a:gd name="connsiteX8" fmla="*/ 1995488 w 2428875"/>
                      <a:gd name="connsiteY8" fmla="*/ 1162051 h 4133851"/>
                      <a:gd name="connsiteX9" fmla="*/ 2038349 w 2428875"/>
                      <a:gd name="connsiteY9" fmla="*/ 676276 h 4133851"/>
                      <a:gd name="connsiteX10" fmla="*/ 2428875 w 2428875"/>
                      <a:gd name="connsiteY10" fmla="*/ 0 h 4133851"/>
                      <a:gd name="connsiteX0" fmla="*/ 0 w 2447925"/>
                      <a:gd name="connsiteY0" fmla="*/ 4114801 h 4114801"/>
                      <a:gd name="connsiteX1" fmla="*/ 423862 w 2447925"/>
                      <a:gd name="connsiteY1" fmla="*/ 3824288 h 4114801"/>
                      <a:gd name="connsiteX2" fmla="*/ 1071562 w 2447925"/>
                      <a:gd name="connsiteY2" fmla="*/ 3729039 h 4114801"/>
                      <a:gd name="connsiteX3" fmla="*/ 1728787 w 2447925"/>
                      <a:gd name="connsiteY3" fmla="*/ 3586164 h 4114801"/>
                      <a:gd name="connsiteX4" fmla="*/ 2128837 w 2447925"/>
                      <a:gd name="connsiteY4" fmla="*/ 3228976 h 4114801"/>
                      <a:gd name="connsiteX5" fmla="*/ 2371725 w 2447925"/>
                      <a:gd name="connsiteY5" fmla="*/ 2614614 h 4114801"/>
                      <a:gd name="connsiteX6" fmla="*/ 2300287 w 2447925"/>
                      <a:gd name="connsiteY6" fmla="*/ 1957389 h 4114801"/>
                      <a:gd name="connsiteX7" fmla="*/ 2114550 w 2447925"/>
                      <a:gd name="connsiteY7" fmla="*/ 1514476 h 4114801"/>
                      <a:gd name="connsiteX8" fmla="*/ 1995488 w 2447925"/>
                      <a:gd name="connsiteY8" fmla="*/ 1143001 h 4114801"/>
                      <a:gd name="connsiteX9" fmla="*/ 2038349 w 2447925"/>
                      <a:gd name="connsiteY9" fmla="*/ 657226 h 4114801"/>
                      <a:gd name="connsiteX10" fmla="*/ 2447925 w 2447925"/>
                      <a:gd name="connsiteY10" fmla="*/ 0 h 4114801"/>
                      <a:gd name="connsiteX0" fmla="*/ 0 w 2447925"/>
                      <a:gd name="connsiteY0" fmla="*/ 4114801 h 4114801"/>
                      <a:gd name="connsiteX1" fmla="*/ 423862 w 2447925"/>
                      <a:gd name="connsiteY1" fmla="*/ 3824288 h 4114801"/>
                      <a:gd name="connsiteX2" fmla="*/ 1071562 w 2447925"/>
                      <a:gd name="connsiteY2" fmla="*/ 3729039 h 4114801"/>
                      <a:gd name="connsiteX3" fmla="*/ 1728787 w 2447925"/>
                      <a:gd name="connsiteY3" fmla="*/ 3586164 h 4114801"/>
                      <a:gd name="connsiteX4" fmla="*/ 2128837 w 2447925"/>
                      <a:gd name="connsiteY4" fmla="*/ 3228976 h 4114801"/>
                      <a:gd name="connsiteX5" fmla="*/ 2371725 w 2447925"/>
                      <a:gd name="connsiteY5" fmla="*/ 2614614 h 4114801"/>
                      <a:gd name="connsiteX6" fmla="*/ 2300287 w 2447925"/>
                      <a:gd name="connsiteY6" fmla="*/ 1957389 h 4114801"/>
                      <a:gd name="connsiteX7" fmla="*/ 2114550 w 2447925"/>
                      <a:gd name="connsiteY7" fmla="*/ 1514476 h 4114801"/>
                      <a:gd name="connsiteX8" fmla="*/ 1995488 w 2447925"/>
                      <a:gd name="connsiteY8" fmla="*/ 1143001 h 4114801"/>
                      <a:gd name="connsiteX9" fmla="*/ 2038349 w 2447925"/>
                      <a:gd name="connsiteY9" fmla="*/ 657226 h 4114801"/>
                      <a:gd name="connsiteX10" fmla="*/ 2447925 w 2447925"/>
                      <a:gd name="connsiteY10" fmla="*/ 0 h 41148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7925" h="4114801">
                        <a:moveTo>
                          <a:pt x="0" y="4114801"/>
                        </a:moveTo>
                        <a:cubicBezTo>
                          <a:pt x="82153" y="4004073"/>
                          <a:pt x="97631" y="3955257"/>
                          <a:pt x="423862" y="3824288"/>
                        </a:cubicBezTo>
                        <a:cubicBezTo>
                          <a:pt x="750093" y="3693319"/>
                          <a:pt x="854074" y="3768726"/>
                          <a:pt x="1071562" y="3729039"/>
                        </a:cubicBezTo>
                        <a:cubicBezTo>
                          <a:pt x="1289050" y="3689352"/>
                          <a:pt x="1552575" y="3669508"/>
                          <a:pt x="1728787" y="3586164"/>
                        </a:cubicBezTo>
                        <a:cubicBezTo>
                          <a:pt x="1904999" y="3502820"/>
                          <a:pt x="2021681" y="3390901"/>
                          <a:pt x="2128837" y="3228976"/>
                        </a:cubicBezTo>
                        <a:cubicBezTo>
                          <a:pt x="2235993" y="3067051"/>
                          <a:pt x="2343150" y="2826545"/>
                          <a:pt x="2371725" y="2614614"/>
                        </a:cubicBezTo>
                        <a:cubicBezTo>
                          <a:pt x="2400300" y="2402683"/>
                          <a:pt x="2343149" y="2140745"/>
                          <a:pt x="2300287" y="1957389"/>
                        </a:cubicBezTo>
                        <a:cubicBezTo>
                          <a:pt x="2257425" y="1774033"/>
                          <a:pt x="2165350" y="1650207"/>
                          <a:pt x="2114550" y="1514476"/>
                        </a:cubicBezTo>
                        <a:cubicBezTo>
                          <a:pt x="2063750" y="1378745"/>
                          <a:pt x="2008188" y="1285876"/>
                          <a:pt x="1995488" y="1143001"/>
                        </a:cubicBezTo>
                        <a:cubicBezTo>
                          <a:pt x="1982788" y="1000126"/>
                          <a:pt x="1962943" y="847726"/>
                          <a:pt x="2038349" y="657226"/>
                        </a:cubicBezTo>
                        <a:cubicBezTo>
                          <a:pt x="2113755" y="466726"/>
                          <a:pt x="2277270" y="140495"/>
                          <a:pt x="2447925" y="0"/>
                        </a:cubicBezTo>
                      </a:path>
                    </a:pathLst>
                  </a:custGeom>
                  <a:noFill/>
                  <a:ln w="4191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5" name="Freeform 84"/>
                  <p:cNvSpPr>
                    <a:spLocks noChangeAspect="1"/>
                  </p:cNvSpPr>
                  <p:nvPr/>
                </p:nvSpPr>
                <p:spPr>
                  <a:xfrm flipH="1">
                    <a:off x="7337593" y="877010"/>
                    <a:ext cx="1646481" cy="258584"/>
                  </a:xfrm>
                  <a:custGeom>
                    <a:avLst/>
                    <a:gdLst>
                      <a:gd name="connsiteX0" fmla="*/ 0 w 1438275"/>
                      <a:gd name="connsiteY0" fmla="*/ 0 h 258637"/>
                      <a:gd name="connsiteX1" fmla="*/ 942975 w 1438275"/>
                      <a:gd name="connsiteY1" fmla="*/ 257175 h 258637"/>
                      <a:gd name="connsiteX2" fmla="*/ 1438275 w 1438275"/>
                      <a:gd name="connsiteY2" fmla="*/ 85725 h 258637"/>
                      <a:gd name="connsiteX0" fmla="*/ 0 w 1438275"/>
                      <a:gd name="connsiteY0" fmla="*/ 0 h 695608"/>
                      <a:gd name="connsiteX1" fmla="*/ 642938 w 1438275"/>
                      <a:gd name="connsiteY1" fmla="*/ 695325 h 695608"/>
                      <a:gd name="connsiteX2" fmla="*/ 1438275 w 1438275"/>
                      <a:gd name="connsiteY2" fmla="*/ 85725 h 695608"/>
                      <a:gd name="connsiteX0" fmla="*/ 0 w 1504950"/>
                      <a:gd name="connsiteY0" fmla="*/ 0 h 713764"/>
                      <a:gd name="connsiteX1" fmla="*/ 642938 w 1504950"/>
                      <a:gd name="connsiteY1" fmla="*/ 695325 h 713764"/>
                      <a:gd name="connsiteX2" fmla="*/ 1504950 w 1504950"/>
                      <a:gd name="connsiteY2" fmla="*/ 481013 h 713764"/>
                      <a:gd name="connsiteX0" fmla="*/ 0 w 1657350"/>
                      <a:gd name="connsiteY0" fmla="*/ 0 h 252639"/>
                      <a:gd name="connsiteX1" fmla="*/ 795338 w 1657350"/>
                      <a:gd name="connsiteY1" fmla="*/ 252412 h 252639"/>
                      <a:gd name="connsiteX2" fmla="*/ 1657350 w 1657350"/>
                      <a:gd name="connsiteY2" fmla="*/ 38100 h 252639"/>
                      <a:gd name="connsiteX0" fmla="*/ 0 w 1657350"/>
                      <a:gd name="connsiteY0" fmla="*/ 0 h 252639"/>
                      <a:gd name="connsiteX1" fmla="*/ 795338 w 1657350"/>
                      <a:gd name="connsiteY1" fmla="*/ 252412 h 252639"/>
                      <a:gd name="connsiteX2" fmla="*/ 1657350 w 1657350"/>
                      <a:gd name="connsiteY2" fmla="*/ 38100 h 252639"/>
                      <a:gd name="connsiteX0" fmla="*/ 0 w 1657350"/>
                      <a:gd name="connsiteY0" fmla="*/ 0 h 258584"/>
                      <a:gd name="connsiteX1" fmla="*/ 795338 w 1657350"/>
                      <a:gd name="connsiteY1" fmla="*/ 252412 h 258584"/>
                      <a:gd name="connsiteX2" fmla="*/ 1657350 w 1657350"/>
                      <a:gd name="connsiteY2" fmla="*/ 38100 h 2585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657350" h="258584">
                        <a:moveTo>
                          <a:pt x="0" y="0"/>
                        </a:moveTo>
                        <a:cubicBezTo>
                          <a:pt x="289719" y="169069"/>
                          <a:pt x="395288" y="212724"/>
                          <a:pt x="795338" y="252412"/>
                        </a:cubicBezTo>
                        <a:cubicBezTo>
                          <a:pt x="1195388" y="292100"/>
                          <a:pt x="1529556" y="130969"/>
                          <a:pt x="1657350" y="38100"/>
                        </a:cubicBezTo>
                      </a:path>
                    </a:pathLst>
                  </a:custGeom>
                  <a:noFill/>
                  <a:ln w="4191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6" name="Straight Connector 85"/>
                  <p:cNvCxnSpPr>
                    <a:cxnSpLocks noChangeAspect="1"/>
                  </p:cNvCxnSpPr>
                  <p:nvPr/>
                </p:nvCxnSpPr>
                <p:spPr>
                  <a:xfrm flipH="1">
                    <a:off x="6542744" y="910347"/>
                    <a:ext cx="794849" cy="842958"/>
                  </a:xfrm>
                  <a:prstGeom prst="line">
                    <a:avLst/>
                  </a:prstGeom>
                  <a:ln w="4191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Straight Connector 86"/>
                  <p:cNvCxnSpPr>
                    <a:cxnSpLocks noChangeAspect="1"/>
                    <a:stCxn id="84" idx="9"/>
                    <a:endCxn id="81" idx="9"/>
                  </p:cNvCxnSpPr>
                  <p:nvPr/>
                </p:nvCxnSpPr>
                <p:spPr>
                  <a:xfrm>
                    <a:off x="6949634" y="2410531"/>
                    <a:ext cx="4024570" cy="0"/>
                  </a:xfrm>
                  <a:prstGeom prst="line">
                    <a:avLst/>
                  </a:prstGeom>
                  <a:ln w="4191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8" name="Rectangle 77"/>
                <p:cNvSpPr/>
                <p:nvPr/>
              </p:nvSpPr>
              <p:spPr>
                <a:xfrm>
                  <a:off x="3433879" y="847306"/>
                  <a:ext cx="418704" cy="1661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480" b="1" dirty="0">
                      <a:latin typeface="Bahnschrift SemiLight SemiConde" panose="020B0502040204020203" pitchFamily="34" charset="0"/>
                      <a:cs typeface="Arial" panose="020B0604020202020204" pitchFamily="34" charset="0"/>
                    </a:rPr>
                    <a:t>MISSOURI</a:t>
                  </a: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3506014" y="930468"/>
                  <a:ext cx="274434" cy="15805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427" b="1" dirty="0">
                      <a:latin typeface="Futura Hv BT" panose="020B0702020204020204" pitchFamily="34" charset="0"/>
                      <a:cs typeface="Arial" panose="020B0604020202020204" pitchFamily="34" charset="0"/>
                    </a:rPr>
                    <a:t>U S</a:t>
                  </a:r>
                  <a:endParaRPr lang="en-US" sz="427" b="1" dirty="0">
                    <a:latin typeface="Bahnschrift Condensed" panose="020B05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3449909" y="952241"/>
                  <a:ext cx="386644" cy="29161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95" b="1" dirty="0" smtClean="0">
                      <a:latin typeface="Futura Md BT" panose="020B0602020204020303" pitchFamily="34" charset="0"/>
                      <a:cs typeface="Arial" panose="020B0604020202020204" pitchFamily="34" charset="0"/>
                    </a:rPr>
                    <a:t>66</a:t>
                  </a:r>
                  <a:endParaRPr lang="en-US" sz="1295" b="1" dirty="0">
                    <a:solidFill>
                      <a:srgbClr val="FFFF00"/>
                    </a:solidFill>
                    <a:latin typeface="Bahnschrift Condensed" panose="020B0502040204020203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165" name="Group 164"/>
            <p:cNvGrpSpPr/>
            <p:nvPr/>
          </p:nvGrpSpPr>
          <p:grpSpPr>
            <a:xfrm>
              <a:off x="207331" y="2665806"/>
              <a:ext cx="898626" cy="396553"/>
              <a:chOff x="173692" y="2169909"/>
              <a:chExt cx="898626" cy="396553"/>
            </a:xfrm>
          </p:grpSpPr>
          <p:grpSp>
            <p:nvGrpSpPr>
              <p:cNvPr id="166" name="Group 165"/>
              <p:cNvGrpSpPr/>
              <p:nvPr/>
            </p:nvGrpSpPr>
            <p:grpSpPr>
              <a:xfrm>
                <a:off x="173692" y="2169909"/>
                <a:ext cx="418704" cy="396553"/>
                <a:chOff x="3433879" y="847306"/>
                <a:chExt cx="418704" cy="396553"/>
              </a:xfrm>
            </p:grpSpPr>
            <p:grpSp>
              <p:nvGrpSpPr>
                <p:cNvPr id="179" name="Group 178"/>
                <p:cNvGrpSpPr>
                  <a:grpSpLocks noChangeAspect="1"/>
                </p:cNvGrpSpPr>
                <p:nvPr/>
              </p:nvGrpSpPr>
              <p:grpSpPr>
                <a:xfrm>
                  <a:off x="3488392" y="876072"/>
                  <a:ext cx="309678" cy="320040"/>
                  <a:chOff x="6542744" y="877010"/>
                  <a:chExt cx="4829488" cy="4991096"/>
                </a:xfrm>
              </p:grpSpPr>
              <p:sp>
                <p:nvSpPr>
                  <p:cNvPr id="183" name="Freeform 182"/>
                  <p:cNvSpPr>
                    <a:spLocks noChangeAspect="1"/>
                  </p:cNvSpPr>
                  <p:nvPr/>
                </p:nvSpPr>
                <p:spPr>
                  <a:xfrm>
                    <a:off x="8993327" y="1753305"/>
                    <a:ext cx="2378905" cy="4114801"/>
                  </a:xfrm>
                  <a:custGeom>
                    <a:avLst/>
                    <a:gdLst>
                      <a:gd name="connsiteX0" fmla="*/ 0 w 4400550"/>
                      <a:gd name="connsiteY0" fmla="*/ 4120738 h 4132930"/>
                      <a:gd name="connsiteX1" fmla="*/ 342900 w 4400550"/>
                      <a:gd name="connsiteY1" fmla="*/ 3834988 h 4132930"/>
                      <a:gd name="connsiteX2" fmla="*/ 1071562 w 4400550"/>
                      <a:gd name="connsiteY2" fmla="*/ 3734976 h 4132930"/>
                      <a:gd name="connsiteX3" fmla="*/ 1728787 w 4400550"/>
                      <a:gd name="connsiteY3" fmla="*/ 3592101 h 4132930"/>
                      <a:gd name="connsiteX4" fmla="*/ 2128837 w 4400550"/>
                      <a:gd name="connsiteY4" fmla="*/ 3234913 h 4132930"/>
                      <a:gd name="connsiteX5" fmla="*/ 2386012 w 4400550"/>
                      <a:gd name="connsiteY5" fmla="*/ 2620551 h 4132930"/>
                      <a:gd name="connsiteX6" fmla="*/ 2300287 w 4400550"/>
                      <a:gd name="connsiteY6" fmla="*/ 1963326 h 4132930"/>
                      <a:gd name="connsiteX7" fmla="*/ 2143125 w 4400550"/>
                      <a:gd name="connsiteY7" fmla="*/ 1520413 h 4132930"/>
                      <a:gd name="connsiteX8" fmla="*/ 1971675 w 4400550"/>
                      <a:gd name="connsiteY8" fmla="*/ 1148938 h 4132930"/>
                      <a:gd name="connsiteX9" fmla="*/ 2014537 w 4400550"/>
                      <a:gd name="connsiteY9" fmla="*/ 663163 h 4132930"/>
                      <a:gd name="connsiteX10" fmla="*/ 2428875 w 4400550"/>
                      <a:gd name="connsiteY10" fmla="*/ 5938 h 4132930"/>
                      <a:gd name="connsiteX11" fmla="*/ 3414712 w 4400550"/>
                      <a:gd name="connsiteY11" fmla="*/ 391701 h 4132930"/>
                      <a:gd name="connsiteX12" fmla="*/ 4400550 w 4400550"/>
                      <a:gd name="connsiteY12" fmla="*/ 1263238 h 4132930"/>
                      <a:gd name="connsiteX13" fmla="*/ 4400550 w 4400550"/>
                      <a:gd name="connsiteY13" fmla="*/ 1263238 h 4132930"/>
                      <a:gd name="connsiteX14" fmla="*/ 4100512 w 4400550"/>
                      <a:gd name="connsiteY14" fmla="*/ 2892013 h 4132930"/>
                      <a:gd name="connsiteX15" fmla="*/ 3086100 w 4400550"/>
                      <a:gd name="connsiteY15" fmla="*/ 4049301 h 4132930"/>
                      <a:gd name="connsiteX16" fmla="*/ 3071812 w 4400550"/>
                      <a:gd name="connsiteY16" fmla="*/ 4035013 h 4132930"/>
                      <a:gd name="connsiteX0" fmla="*/ 0 w 4400550"/>
                      <a:gd name="connsiteY0" fmla="*/ 4120738 h 4132930"/>
                      <a:gd name="connsiteX1" fmla="*/ 342900 w 4400550"/>
                      <a:gd name="connsiteY1" fmla="*/ 3834988 h 4132930"/>
                      <a:gd name="connsiteX2" fmla="*/ 1071562 w 4400550"/>
                      <a:gd name="connsiteY2" fmla="*/ 3734976 h 4132930"/>
                      <a:gd name="connsiteX3" fmla="*/ 1728787 w 4400550"/>
                      <a:gd name="connsiteY3" fmla="*/ 3592101 h 4132930"/>
                      <a:gd name="connsiteX4" fmla="*/ 2128837 w 4400550"/>
                      <a:gd name="connsiteY4" fmla="*/ 3234913 h 4132930"/>
                      <a:gd name="connsiteX5" fmla="*/ 2386012 w 4400550"/>
                      <a:gd name="connsiteY5" fmla="*/ 2620551 h 4132930"/>
                      <a:gd name="connsiteX6" fmla="*/ 2300287 w 4400550"/>
                      <a:gd name="connsiteY6" fmla="*/ 1963326 h 4132930"/>
                      <a:gd name="connsiteX7" fmla="*/ 2143125 w 4400550"/>
                      <a:gd name="connsiteY7" fmla="*/ 1520413 h 4132930"/>
                      <a:gd name="connsiteX8" fmla="*/ 1971675 w 4400550"/>
                      <a:gd name="connsiteY8" fmla="*/ 1148938 h 4132930"/>
                      <a:gd name="connsiteX9" fmla="*/ 2014537 w 4400550"/>
                      <a:gd name="connsiteY9" fmla="*/ 663163 h 4132930"/>
                      <a:gd name="connsiteX10" fmla="*/ 2428875 w 4400550"/>
                      <a:gd name="connsiteY10" fmla="*/ 5938 h 4132930"/>
                      <a:gd name="connsiteX11" fmla="*/ 3414712 w 4400550"/>
                      <a:gd name="connsiteY11" fmla="*/ 391701 h 4132930"/>
                      <a:gd name="connsiteX12" fmla="*/ 4400550 w 4400550"/>
                      <a:gd name="connsiteY12" fmla="*/ 1263238 h 4132930"/>
                      <a:gd name="connsiteX13" fmla="*/ 4400550 w 4400550"/>
                      <a:gd name="connsiteY13" fmla="*/ 1263238 h 4132930"/>
                      <a:gd name="connsiteX14" fmla="*/ 4100512 w 4400550"/>
                      <a:gd name="connsiteY14" fmla="*/ 2892013 h 4132930"/>
                      <a:gd name="connsiteX15" fmla="*/ 3086100 w 4400550"/>
                      <a:gd name="connsiteY15" fmla="*/ 4049301 h 4132930"/>
                      <a:gd name="connsiteX16" fmla="*/ 3071812 w 4400550"/>
                      <a:gd name="connsiteY16" fmla="*/ 4035013 h 4132930"/>
                      <a:gd name="connsiteX0" fmla="*/ 0 w 4400550"/>
                      <a:gd name="connsiteY0" fmla="*/ 4120738 h 4132930"/>
                      <a:gd name="connsiteX1" fmla="*/ 342900 w 4400550"/>
                      <a:gd name="connsiteY1" fmla="*/ 3834988 h 4132930"/>
                      <a:gd name="connsiteX2" fmla="*/ 1071562 w 4400550"/>
                      <a:gd name="connsiteY2" fmla="*/ 3734976 h 4132930"/>
                      <a:gd name="connsiteX3" fmla="*/ 1728787 w 4400550"/>
                      <a:gd name="connsiteY3" fmla="*/ 3592101 h 4132930"/>
                      <a:gd name="connsiteX4" fmla="*/ 2128837 w 4400550"/>
                      <a:gd name="connsiteY4" fmla="*/ 3234913 h 4132930"/>
                      <a:gd name="connsiteX5" fmla="*/ 2386012 w 4400550"/>
                      <a:gd name="connsiteY5" fmla="*/ 2620551 h 4132930"/>
                      <a:gd name="connsiteX6" fmla="*/ 2300287 w 4400550"/>
                      <a:gd name="connsiteY6" fmla="*/ 1963326 h 4132930"/>
                      <a:gd name="connsiteX7" fmla="*/ 2143125 w 4400550"/>
                      <a:gd name="connsiteY7" fmla="*/ 1520413 h 4132930"/>
                      <a:gd name="connsiteX8" fmla="*/ 1971675 w 4400550"/>
                      <a:gd name="connsiteY8" fmla="*/ 1148938 h 4132930"/>
                      <a:gd name="connsiteX9" fmla="*/ 2014537 w 4400550"/>
                      <a:gd name="connsiteY9" fmla="*/ 663163 h 4132930"/>
                      <a:gd name="connsiteX10" fmla="*/ 2428875 w 4400550"/>
                      <a:gd name="connsiteY10" fmla="*/ 5938 h 4132930"/>
                      <a:gd name="connsiteX11" fmla="*/ 3414712 w 4400550"/>
                      <a:gd name="connsiteY11" fmla="*/ 391701 h 4132930"/>
                      <a:gd name="connsiteX12" fmla="*/ 4400550 w 4400550"/>
                      <a:gd name="connsiteY12" fmla="*/ 1263238 h 4132930"/>
                      <a:gd name="connsiteX13" fmla="*/ 4400550 w 4400550"/>
                      <a:gd name="connsiteY13" fmla="*/ 1263238 h 4132930"/>
                      <a:gd name="connsiteX14" fmla="*/ 3086100 w 4400550"/>
                      <a:gd name="connsiteY14" fmla="*/ 4049301 h 4132930"/>
                      <a:gd name="connsiteX15" fmla="*/ 3071812 w 4400550"/>
                      <a:gd name="connsiteY15" fmla="*/ 4035013 h 4132930"/>
                      <a:gd name="connsiteX0" fmla="*/ 0 w 4400550"/>
                      <a:gd name="connsiteY0" fmla="*/ 4120738 h 4132930"/>
                      <a:gd name="connsiteX1" fmla="*/ 342900 w 4400550"/>
                      <a:gd name="connsiteY1" fmla="*/ 3834988 h 4132930"/>
                      <a:gd name="connsiteX2" fmla="*/ 1071562 w 4400550"/>
                      <a:gd name="connsiteY2" fmla="*/ 3734976 h 4132930"/>
                      <a:gd name="connsiteX3" fmla="*/ 1728787 w 4400550"/>
                      <a:gd name="connsiteY3" fmla="*/ 3592101 h 4132930"/>
                      <a:gd name="connsiteX4" fmla="*/ 2128837 w 4400550"/>
                      <a:gd name="connsiteY4" fmla="*/ 3234913 h 4132930"/>
                      <a:gd name="connsiteX5" fmla="*/ 2386012 w 4400550"/>
                      <a:gd name="connsiteY5" fmla="*/ 2620551 h 4132930"/>
                      <a:gd name="connsiteX6" fmla="*/ 2300287 w 4400550"/>
                      <a:gd name="connsiteY6" fmla="*/ 1963326 h 4132930"/>
                      <a:gd name="connsiteX7" fmla="*/ 2143125 w 4400550"/>
                      <a:gd name="connsiteY7" fmla="*/ 1520413 h 4132930"/>
                      <a:gd name="connsiteX8" fmla="*/ 1971675 w 4400550"/>
                      <a:gd name="connsiteY8" fmla="*/ 1148938 h 4132930"/>
                      <a:gd name="connsiteX9" fmla="*/ 2014537 w 4400550"/>
                      <a:gd name="connsiteY9" fmla="*/ 663163 h 4132930"/>
                      <a:gd name="connsiteX10" fmla="*/ 2428875 w 4400550"/>
                      <a:gd name="connsiteY10" fmla="*/ 5938 h 4132930"/>
                      <a:gd name="connsiteX11" fmla="*/ 3414712 w 4400550"/>
                      <a:gd name="connsiteY11" fmla="*/ 391701 h 4132930"/>
                      <a:gd name="connsiteX12" fmla="*/ 4400550 w 4400550"/>
                      <a:gd name="connsiteY12" fmla="*/ 1263238 h 4132930"/>
                      <a:gd name="connsiteX13" fmla="*/ 3086100 w 4400550"/>
                      <a:gd name="connsiteY13" fmla="*/ 4049301 h 4132930"/>
                      <a:gd name="connsiteX14" fmla="*/ 3071812 w 4400550"/>
                      <a:gd name="connsiteY14" fmla="*/ 4035013 h 4132930"/>
                      <a:gd name="connsiteX0" fmla="*/ 0 w 3434385"/>
                      <a:gd name="connsiteY0" fmla="*/ 4194411 h 4206603"/>
                      <a:gd name="connsiteX1" fmla="*/ 342900 w 3434385"/>
                      <a:gd name="connsiteY1" fmla="*/ 3908661 h 4206603"/>
                      <a:gd name="connsiteX2" fmla="*/ 1071562 w 3434385"/>
                      <a:gd name="connsiteY2" fmla="*/ 3808649 h 4206603"/>
                      <a:gd name="connsiteX3" fmla="*/ 1728787 w 3434385"/>
                      <a:gd name="connsiteY3" fmla="*/ 3665774 h 4206603"/>
                      <a:gd name="connsiteX4" fmla="*/ 2128837 w 3434385"/>
                      <a:gd name="connsiteY4" fmla="*/ 3308586 h 4206603"/>
                      <a:gd name="connsiteX5" fmla="*/ 2386012 w 3434385"/>
                      <a:gd name="connsiteY5" fmla="*/ 2694224 h 4206603"/>
                      <a:gd name="connsiteX6" fmla="*/ 2300287 w 3434385"/>
                      <a:gd name="connsiteY6" fmla="*/ 2036999 h 4206603"/>
                      <a:gd name="connsiteX7" fmla="*/ 2143125 w 3434385"/>
                      <a:gd name="connsiteY7" fmla="*/ 1594086 h 4206603"/>
                      <a:gd name="connsiteX8" fmla="*/ 1971675 w 3434385"/>
                      <a:gd name="connsiteY8" fmla="*/ 1222611 h 4206603"/>
                      <a:gd name="connsiteX9" fmla="*/ 2014537 w 3434385"/>
                      <a:gd name="connsiteY9" fmla="*/ 736836 h 4206603"/>
                      <a:gd name="connsiteX10" fmla="*/ 2428875 w 3434385"/>
                      <a:gd name="connsiteY10" fmla="*/ 79611 h 4206603"/>
                      <a:gd name="connsiteX11" fmla="*/ 3414712 w 3434385"/>
                      <a:gd name="connsiteY11" fmla="*/ 465374 h 4206603"/>
                      <a:gd name="connsiteX12" fmla="*/ 3086100 w 3434385"/>
                      <a:gd name="connsiteY12" fmla="*/ 4122974 h 4206603"/>
                      <a:gd name="connsiteX13" fmla="*/ 3071812 w 3434385"/>
                      <a:gd name="connsiteY13" fmla="*/ 4108686 h 4206603"/>
                      <a:gd name="connsiteX0" fmla="*/ 0 w 3434385"/>
                      <a:gd name="connsiteY0" fmla="*/ 4194411 h 4194411"/>
                      <a:gd name="connsiteX1" fmla="*/ 342900 w 3434385"/>
                      <a:gd name="connsiteY1" fmla="*/ 3908661 h 4194411"/>
                      <a:gd name="connsiteX2" fmla="*/ 1071562 w 3434385"/>
                      <a:gd name="connsiteY2" fmla="*/ 3808649 h 4194411"/>
                      <a:gd name="connsiteX3" fmla="*/ 1728787 w 3434385"/>
                      <a:gd name="connsiteY3" fmla="*/ 3665774 h 4194411"/>
                      <a:gd name="connsiteX4" fmla="*/ 2128837 w 3434385"/>
                      <a:gd name="connsiteY4" fmla="*/ 3308586 h 4194411"/>
                      <a:gd name="connsiteX5" fmla="*/ 2386012 w 3434385"/>
                      <a:gd name="connsiteY5" fmla="*/ 2694224 h 4194411"/>
                      <a:gd name="connsiteX6" fmla="*/ 2300287 w 3434385"/>
                      <a:gd name="connsiteY6" fmla="*/ 2036999 h 4194411"/>
                      <a:gd name="connsiteX7" fmla="*/ 2143125 w 3434385"/>
                      <a:gd name="connsiteY7" fmla="*/ 1594086 h 4194411"/>
                      <a:gd name="connsiteX8" fmla="*/ 1971675 w 3434385"/>
                      <a:gd name="connsiteY8" fmla="*/ 1222611 h 4194411"/>
                      <a:gd name="connsiteX9" fmla="*/ 2014537 w 3434385"/>
                      <a:gd name="connsiteY9" fmla="*/ 736836 h 4194411"/>
                      <a:gd name="connsiteX10" fmla="*/ 2428875 w 3434385"/>
                      <a:gd name="connsiteY10" fmla="*/ 79611 h 4194411"/>
                      <a:gd name="connsiteX11" fmla="*/ 3414712 w 3434385"/>
                      <a:gd name="connsiteY11" fmla="*/ 465374 h 4194411"/>
                      <a:gd name="connsiteX12" fmla="*/ 3086100 w 3434385"/>
                      <a:gd name="connsiteY12" fmla="*/ 4122974 h 4194411"/>
                      <a:gd name="connsiteX0" fmla="*/ 0 w 3414712"/>
                      <a:gd name="connsiteY0" fmla="*/ 4194411 h 4194411"/>
                      <a:gd name="connsiteX1" fmla="*/ 342900 w 3414712"/>
                      <a:gd name="connsiteY1" fmla="*/ 3908661 h 4194411"/>
                      <a:gd name="connsiteX2" fmla="*/ 1071562 w 3414712"/>
                      <a:gd name="connsiteY2" fmla="*/ 3808649 h 4194411"/>
                      <a:gd name="connsiteX3" fmla="*/ 1728787 w 3414712"/>
                      <a:gd name="connsiteY3" fmla="*/ 3665774 h 4194411"/>
                      <a:gd name="connsiteX4" fmla="*/ 2128837 w 3414712"/>
                      <a:gd name="connsiteY4" fmla="*/ 3308586 h 4194411"/>
                      <a:gd name="connsiteX5" fmla="*/ 2386012 w 3414712"/>
                      <a:gd name="connsiteY5" fmla="*/ 2694224 h 4194411"/>
                      <a:gd name="connsiteX6" fmla="*/ 2300287 w 3414712"/>
                      <a:gd name="connsiteY6" fmla="*/ 2036999 h 4194411"/>
                      <a:gd name="connsiteX7" fmla="*/ 2143125 w 3414712"/>
                      <a:gd name="connsiteY7" fmla="*/ 1594086 h 4194411"/>
                      <a:gd name="connsiteX8" fmla="*/ 1971675 w 3414712"/>
                      <a:gd name="connsiteY8" fmla="*/ 1222611 h 4194411"/>
                      <a:gd name="connsiteX9" fmla="*/ 2014537 w 3414712"/>
                      <a:gd name="connsiteY9" fmla="*/ 736836 h 4194411"/>
                      <a:gd name="connsiteX10" fmla="*/ 2428875 w 3414712"/>
                      <a:gd name="connsiteY10" fmla="*/ 79611 h 4194411"/>
                      <a:gd name="connsiteX11" fmla="*/ 3414712 w 3414712"/>
                      <a:gd name="connsiteY11" fmla="*/ 465374 h 4194411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43125 w 2428875"/>
                      <a:gd name="connsiteY7" fmla="*/ 1514475 h 4114800"/>
                      <a:gd name="connsiteX8" fmla="*/ 1971675 w 2428875"/>
                      <a:gd name="connsiteY8" fmla="*/ 1143000 h 4114800"/>
                      <a:gd name="connsiteX9" fmla="*/ 2014537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71675 w 2428875"/>
                      <a:gd name="connsiteY8" fmla="*/ 1143000 h 4114800"/>
                      <a:gd name="connsiteX9" fmla="*/ 2014537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71675 w 2428875"/>
                      <a:gd name="connsiteY8" fmla="*/ 1143000 h 4114800"/>
                      <a:gd name="connsiteX9" fmla="*/ 2014537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71675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95488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71725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95488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423862 w 2428875"/>
                      <a:gd name="connsiteY1" fmla="*/ 3824287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71725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95488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423862 w 2428875"/>
                      <a:gd name="connsiteY1" fmla="*/ 3824287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71725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95488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56472"/>
                      <a:gd name="connsiteY0" fmla="*/ 4166307 h 4166307"/>
                      <a:gd name="connsiteX1" fmla="*/ 423862 w 2456472"/>
                      <a:gd name="connsiteY1" fmla="*/ 3875794 h 4166307"/>
                      <a:gd name="connsiteX2" fmla="*/ 1071562 w 2456472"/>
                      <a:gd name="connsiteY2" fmla="*/ 3780545 h 4166307"/>
                      <a:gd name="connsiteX3" fmla="*/ 1728787 w 2456472"/>
                      <a:gd name="connsiteY3" fmla="*/ 3637670 h 4166307"/>
                      <a:gd name="connsiteX4" fmla="*/ 2128837 w 2456472"/>
                      <a:gd name="connsiteY4" fmla="*/ 3280482 h 4166307"/>
                      <a:gd name="connsiteX5" fmla="*/ 2371725 w 2456472"/>
                      <a:gd name="connsiteY5" fmla="*/ 2666120 h 4166307"/>
                      <a:gd name="connsiteX6" fmla="*/ 2300287 w 2456472"/>
                      <a:gd name="connsiteY6" fmla="*/ 2008895 h 4166307"/>
                      <a:gd name="connsiteX7" fmla="*/ 2114550 w 2456472"/>
                      <a:gd name="connsiteY7" fmla="*/ 1565982 h 4166307"/>
                      <a:gd name="connsiteX8" fmla="*/ 1995488 w 2456472"/>
                      <a:gd name="connsiteY8" fmla="*/ 1194507 h 4166307"/>
                      <a:gd name="connsiteX9" fmla="*/ 2038349 w 2456472"/>
                      <a:gd name="connsiteY9" fmla="*/ 708732 h 4166307"/>
                      <a:gd name="connsiteX10" fmla="*/ 2428875 w 2456472"/>
                      <a:gd name="connsiteY10" fmla="*/ 51507 h 4166307"/>
                      <a:gd name="connsiteX11" fmla="*/ 2424114 w 2456472"/>
                      <a:gd name="connsiteY11" fmla="*/ 41982 h 4166307"/>
                      <a:gd name="connsiteX0" fmla="*/ 0 w 2424128"/>
                      <a:gd name="connsiteY0" fmla="*/ 4199348 h 4199348"/>
                      <a:gd name="connsiteX1" fmla="*/ 423862 w 2424128"/>
                      <a:gd name="connsiteY1" fmla="*/ 3908835 h 4199348"/>
                      <a:gd name="connsiteX2" fmla="*/ 1071562 w 2424128"/>
                      <a:gd name="connsiteY2" fmla="*/ 3813586 h 4199348"/>
                      <a:gd name="connsiteX3" fmla="*/ 1728787 w 2424128"/>
                      <a:gd name="connsiteY3" fmla="*/ 3670711 h 4199348"/>
                      <a:gd name="connsiteX4" fmla="*/ 2128837 w 2424128"/>
                      <a:gd name="connsiteY4" fmla="*/ 3313523 h 4199348"/>
                      <a:gd name="connsiteX5" fmla="*/ 2371725 w 2424128"/>
                      <a:gd name="connsiteY5" fmla="*/ 2699161 h 4199348"/>
                      <a:gd name="connsiteX6" fmla="*/ 2300287 w 2424128"/>
                      <a:gd name="connsiteY6" fmla="*/ 2041936 h 4199348"/>
                      <a:gd name="connsiteX7" fmla="*/ 2114550 w 2424128"/>
                      <a:gd name="connsiteY7" fmla="*/ 1599023 h 4199348"/>
                      <a:gd name="connsiteX8" fmla="*/ 1995488 w 2424128"/>
                      <a:gd name="connsiteY8" fmla="*/ 1227548 h 4199348"/>
                      <a:gd name="connsiteX9" fmla="*/ 2038349 w 2424128"/>
                      <a:gd name="connsiteY9" fmla="*/ 741773 h 4199348"/>
                      <a:gd name="connsiteX10" fmla="*/ 2309812 w 2424128"/>
                      <a:gd name="connsiteY10" fmla="*/ 41685 h 4199348"/>
                      <a:gd name="connsiteX11" fmla="*/ 2424114 w 2424128"/>
                      <a:gd name="connsiteY11" fmla="*/ 75023 h 4199348"/>
                      <a:gd name="connsiteX0" fmla="*/ 0 w 2424117"/>
                      <a:gd name="connsiteY0" fmla="*/ 4268794 h 4268794"/>
                      <a:gd name="connsiteX1" fmla="*/ 423862 w 2424117"/>
                      <a:gd name="connsiteY1" fmla="*/ 3978281 h 4268794"/>
                      <a:gd name="connsiteX2" fmla="*/ 1071562 w 2424117"/>
                      <a:gd name="connsiteY2" fmla="*/ 3883032 h 4268794"/>
                      <a:gd name="connsiteX3" fmla="*/ 1728787 w 2424117"/>
                      <a:gd name="connsiteY3" fmla="*/ 3740157 h 4268794"/>
                      <a:gd name="connsiteX4" fmla="*/ 2128837 w 2424117"/>
                      <a:gd name="connsiteY4" fmla="*/ 3382969 h 4268794"/>
                      <a:gd name="connsiteX5" fmla="*/ 2371725 w 2424117"/>
                      <a:gd name="connsiteY5" fmla="*/ 2768607 h 4268794"/>
                      <a:gd name="connsiteX6" fmla="*/ 2300287 w 2424117"/>
                      <a:gd name="connsiteY6" fmla="*/ 2111382 h 4268794"/>
                      <a:gd name="connsiteX7" fmla="*/ 2114550 w 2424117"/>
                      <a:gd name="connsiteY7" fmla="*/ 1668469 h 4268794"/>
                      <a:gd name="connsiteX8" fmla="*/ 1995488 w 2424117"/>
                      <a:gd name="connsiteY8" fmla="*/ 1296994 h 4268794"/>
                      <a:gd name="connsiteX9" fmla="*/ 2038349 w 2424117"/>
                      <a:gd name="connsiteY9" fmla="*/ 811219 h 4268794"/>
                      <a:gd name="connsiteX10" fmla="*/ 2309812 w 2424117"/>
                      <a:gd name="connsiteY10" fmla="*/ 111131 h 4268794"/>
                      <a:gd name="connsiteX11" fmla="*/ 2424114 w 2424117"/>
                      <a:gd name="connsiteY11" fmla="*/ 144469 h 4268794"/>
                      <a:gd name="connsiteX0" fmla="*/ 0 w 2514606"/>
                      <a:gd name="connsiteY0" fmla="*/ 4476750 h 4476750"/>
                      <a:gd name="connsiteX1" fmla="*/ 423862 w 2514606"/>
                      <a:gd name="connsiteY1" fmla="*/ 4186237 h 4476750"/>
                      <a:gd name="connsiteX2" fmla="*/ 1071562 w 2514606"/>
                      <a:gd name="connsiteY2" fmla="*/ 4090988 h 4476750"/>
                      <a:gd name="connsiteX3" fmla="*/ 1728787 w 2514606"/>
                      <a:gd name="connsiteY3" fmla="*/ 3948113 h 4476750"/>
                      <a:gd name="connsiteX4" fmla="*/ 2128837 w 2514606"/>
                      <a:gd name="connsiteY4" fmla="*/ 3590925 h 4476750"/>
                      <a:gd name="connsiteX5" fmla="*/ 2371725 w 2514606"/>
                      <a:gd name="connsiteY5" fmla="*/ 2976563 h 4476750"/>
                      <a:gd name="connsiteX6" fmla="*/ 2300287 w 2514606"/>
                      <a:gd name="connsiteY6" fmla="*/ 2319338 h 4476750"/>
                      <a:gd name="connsiteX7" fmla="*/ 2114550 w 2514606"/>
                      <a:gd name="connsiteY7" fmla="*/ 1876425 h 4476750"/>
                      <a:gd name="connsiteX8" fmla="*/ 1995488 w 2514606"/>
                      <a:gd name="connsiteY8" fmla="*/ 1504950 h 4476750"/>
                      <a:gd name="connsiteX9" fmla="*/ 2038349 w 2514606"/>
                      <a:gd name="connsiteY9" fmla="*/ 1019175 h 4476750"/>
                      <a:gd name="connsiteX10" fmla="*/ 2309812 w 2514606"/>
                      <a:gd name="connsiteY10" fmla="*/ 319087 h 4476750"/>
                      <a:gd name="connsiteX11" fmla="*/ 2514601 w 2514606"/>
                      <a:gd name="connsiteY11" fmla="*/ 0 h 4476750"/>
                      <a:gd name="connsiteX0" fmla="*/ 0 w 2514679"/>
                      <a:gd name="connsiteY0" fmla="*/ 4476750 h 4476750"/>
                      <a:gd name="connsiteX1" fmla="*/ 423862 w 2514679"/>
                      <a:gd name="connsiteY1" fmla="*/ 4186237 h 4476750"/>
                      <a:gd name="connsiteX2" fmla="*/ 1071562 w 2514679"/>
                      <a:gd name="connsiteY2" fmla="*/ 4090988 h 4476750"/>
                      <a:gd name="connsiteX3" fmla="*/ 1728787 w 2514679"/>
                      <a:gd name="connsiteY3" fmla="*/ 3948113 h 4476750"/>
                      <a:gd name="connsiteX4" fmla="*/ 2128837 w 2514679"/>
                      <a:gd name="connsiteY4" fmla="*/ 3590925 h 4476750"/>
                      <a:gd name="connsiteX5" fmla="*/ 2371725 w 2514679"/>
                      <a:gd name="connsiteY5" fmla="*/ 2976563 h 4476750"/>
                      <a:gd name="connsiteX6" fmla="*/ 2300287 w 2514679"/>
                      <a:gd name="connsiteY6" fmla="*/ 2319338 h 4476750"/>
                      <a:gd name="connsiteX7" fmla="*/ 2114550 w 2514679"/>
                      <a:gd name="connsiteY7" fmla="*/ 1876425 h 4476750"/>
                      <a:gd name="connsiteX8" fmla="*/ 1995488 w 2514679"/>
                      <a:gd name="connsiteY8" fmla="*/ 1504950 h 4476750"/>
                      <a:gd name="connsiteX9" fmla="*/ 2038349 w 2514679"/>
                      <a:gd name="connsiteY9" fmla="*/ 1019175 h 4476750"/>
                      <a:gd name="connsiteX10" fmla="*/ 2428875 w 2514679"/>
                      <a:gd name="connsiteY10" fmla="*/ 342899 h 4476750"/>
                      <a:gd name="connsiteX11" fmla="*/ 2514601 w 2514679"/>
                      <a:gd name="connsiteY11" fmla="*/ 0 h 4476750"/>
                      <a:gd name="connsiteX0" fmla="*/ 0 w 2520143"/>
                      <a:gd name="connsiteY0" fmla="*/ 4476750 h 4476750"/>
                      <a:gd name="connsiteX1" fmla="*/ 423862 w 2520143"/>
                      <a:gd name="connsiteY1" fmla="*/ 4186237 h 4476750"/>
                      <a:gd name="connsiteX2" fmla="*/ 1071562 w 2520143"/>
                      <a:gd name="connsiteY2" fmla="*/ 4090988 h 4476750"/>
                      <a:gd name="connsiteX3" fmla="*/ 1728787 w 2520143"/>
                      <a:gd name="connsiteY3" fmla="*/ 3948113 h 4476750"/>
                      <a:gd name="connsiteX4" fmla="*/ 2128837 w 2520143"/>
                      <a:gd name="connsiteY4" fmla="*/ 3590925 h 4476750"/>
                      <a:gd name="connsiteX5" fmla="*/ 2371725 w 2520143"/>
                      <a:gd name="connsiteY5" fmla="*/ 2976563 h 4476750"/>
                      <a:gd name="connsiteX6" fmla="*/ 2300287 w 2520143"/>
                      <a:gd name="connsiteY6" fmla="*/ 2319338 h 4476750"/>
                      <a:gd name="connsiteX7" fmla="*/ 2114550 w 2520143"/>
                      <a:gd name="connsiteY7" fmla="*/ 1876425 h 4476750"/>
                      <a:gd name="connsiteX8" fmla="*/ 1995488 w 2520143"/>
                      <a:gd name="connsiteY8" fmla="*/ 1504950 h 4476750"/>
                      <a:gd name="connsiteX9" fmla="*/ 2038349 w 2520143"/>
                      <a:gd name="connsiteY9" fmla="*/ 1019175 h 4476750"/>
                      <a:gd name="connsiteX10" fmla="*/ 2428875 w 2520143"/>
                      <a:gd name="connsiteY10" fmla="*/ 342899 h 4476750"/>
                      <a:gd name="connsiteX11" fmla="*/ 2514601 w 2520143"/>
                      <a:gd name="connsiteY11" fmla="*/ 0 h 4476750"/>
                      <a:gd name="connsiteX0" fmla="*/ 0 w 2435814"/>
                      <a:gd name="connsiteY0" fmla="*/ 4929188 h 4929188"/>
                      <a:gd name="connsiteX1" fmla="*/ 423862 w 2435814"/>
                      <a:gd name="connsiteY1" fmla="*/ 4638675 h 4929188"/>
                      <a:gd name="connsiteX2" fmla="*/ 1071562 w 2435814"/>
                      <a:gd name="connsiteY2" fmla="*/ 4543426 h 4929188"/>
                      <a:gd name="connsiteX3" fmla="*/ 1728787 w 2435814"/>
                      <a:gd name="connsiteY3" fmla="*/ 4400551 h 4929188"/>
                      <a:gd name="connsiteX4" fmla="*/ 2128837 w 2435814"/>
                      <a:gd name="connsiteY4" fmla="*/ 4043363 h 4929188"/>
                      <a:gd name="connsiteX5" fmla="*/ 2371725 w 2435814"/>
                      <a:gd name="connsiteY5" fmla="*/ 3429001 h 4929188"/>
                      <a:gd name="connsiteX6" fmla="*/ 2300287 w 2435814"/>
                      <a:gd name="connsiteY6" fmla="*/ 2771776 h 4929188"/>
                      <a:gd name="connsiteX7" fmla="*/ 2114550 w 2435814"/>
                      <a:gd name="connsiteY7" fmla="*/ 2328863 h 4929188"/>
                      <a:gd name="connsiteX8" fmla="*/ 1995488 w 2435814"/>
                      <a:gd name="connsiteY8" fmla="*/ 1957388 h 4929188"/>
                      <a:gd name="connsiteX9" fmla="*/ 2038349 w 2435814"/>
                      <a:gd name="connsiteY9" fmla="*/ 1471613 h 4929188"/>
                      <a:gd name="connsiteX10" fmla="*/ 2428875 w 2435814"/>
                      <a:gd name="connsiteY10" fmla="*/ 795337 h 4929188"/>
                      <a:gd name="connsiteX11" fmla="*/ 1662113 w 2435814"/>
                      <a:gd name="connsiteY11" fmla="*/ 0 h 4929188"/>
                      <a:gd name="connsiteX0" fmla="*/ 0 w 2429843"/>
                      <a:gd name="connsiteY0" fmla="*/ 4929188 h 4929188"/>
                      <a:gd name="connsiteX1" fmla="*/ 423862 w 2429843"/>
                      <a:gd name="connsiteY1" fmla="*/ 4638675 h 4929188"/>
                      <a:gd name="connsiteX2" fmla="*/ 1071562 w 2429843"/>
                      <a:gd name="connsiteY2" fmla="*/ 4543426 h 4929188"/>
                      <a:gd name="connsiteX3" fmla="*/ 1728787 w 2429843"/>
                      <a:gd name="connsiteY3" fmla="*/ 4400551 h 4929188"/>
                      <a:gd name="connsiteX4" fmla="*/ 2128837 w 2429843"/>
                      <a:gd name="connsiteY4" fmla="*/ 4043363 h 4929188"/>
                      <a:gd name="connsiteX5" fmla="*/ 2371725 w 2429843"/>
                      <a:gd name="connsiteY5" fmla="*/ 3429001 h 4929188"/>
                      <a:gd name="connsiteX6" fmla="*/ 2300287 w 2429843"/>
                      <a:gd name="connsiteY6" fmla="*/ 2771776 h 4929188"/>
                      <a:gd name="connsiteX7" fmla="*/ 2114550 w 2429843"/>
                      <a:gd name="connsiteY7" fmla="*/ 2328863 h 4929188"/>
                      <a:gd name="connsiteX8" fmla="*/ 1995488 w 2429843"/>
                      <a:gd name="connsiteY8" fmla="*/ 1957388 h 4929188"/>
                      <a:gd name="connsiteX9" fmla="*/ 2038349 w 2429843"/>
                      <a:gd name="connsiteY9" fmla="*/ 1471613 h 4929188"/>
                      <a:gd name="connsiteX10" fmla="*/ 2428875 w 2429843"/>
                      <a:gd name="connsiteY10" fmla="*/ 795337 h 4929188"/>
                      <a:gd name="connsiteX11" fmla="*/ 1662113 w 2429843"/>
                      <a:gd name="connsiteY11" fmla="*/ 0 h 4929188"/>
                      <a:gd name="connsiteX0" fmla="*/ 0 w 2428875"/>
                      <a:gd name="connsiteY0" fmla="*/ 4133851 h 4133851"/>
                      <a:gd name="connsiteX1" fmla="*/ 423862 w 2428875"/>
                      <a:gd name="connsiteY1" fmla="*/ 3843338 h 4133851"/>
                      <a:gd name="connsiteX2" fmla="*/ 1071562 w 2428875"/>
                      <a:gd name="connsiteY2" fmla="*/ 3748089 h 4133851"/>
                      <a:gd name="connsiteX3" fmla="*/ 1728787 w 2428875"/>
                      <a:gd name="connsiteY3" fmla="*/ 3605214 h 4133851"/>
                      <a:gd name="connsiteX4" fmla="*/ 2128837 w 2428875"/>
                      <a:gd name="connsiteY4" fmla="*/ 3248026 h 4133851"/>
                      <a:gd name="connsiteX5" fmla="*/ 2371725 w 2428875"/>
                      <a:gd name="connsiteY5" fmla="*/ 2633664 h 4133851"/>
                      <a:gd name="connsiteX6" fmla="*/ 2300287 w 2428875"/>
                      <a:gd name="connsiteY6" fmla="*/ 1976439 h 4133851"/>
                      <a:gd name="connsiteX7" fmla="*/ 2114550 w 2428875"/>
                      <a:gd name="connsiteY7" fmla="*/ 1533526 h 4133851"/>
                      <a:gd name="connsiteX8" fmla="*/ 1995488 w 2428875"/>
                      <a:gd name="connsiteY8" fmla="*/ 1162051 h 4133851"/>
                      <a:gd name="connsiteX9" fmla="*/ 2038349 w 2428875"/>
                      <a:gd name="connsiteY9" fmla="*/ 676276 h 4133851"/>
                      <a:gd name="connsiteX10" fmla="*/ 2428875 w 2428875"/>
                      <a:gd name="connsiteY10" fmla="*/ 0 h 4133851"/>
                      <a:gd name="connsiteX0" fmla="*/ 0 w 2428875"/>
                      <a:gd name="connsiteY0" fmla="*/ 4133851 h 4133851"/>
                      <a:gd name="connsiteX1" fmla="*/ 423862 w 2428875"/>
                      <a:gd name="connsiteY1" fmla="*/ 3843338 h 4133851"/>
                      <a:gd name="connsiteX2" fmla="*/ 1071562 w 2428875"/>
                      <a:gd name="connsiteY2" fmla="*/ 3748089 h 4133851"/>
                      <a:gd name="connsiteX3" fmla="*/ 1728787 w 2428875"/>
                      <a:gd name="connsiteY3" fmla="*/ 3605214 h 4133851"/>
                      <a:gd name="connsiteX4" fmla="*/ 2128837 w 2428875"/>
                      <a:gd name="connsiteY4" fmla="*/ 3248026 h 4133851"/>
                      <a:gd name="connsiteX5" fmla="*/ 2371725 w 2428875"/>
                      <a:gd name="connsiteY5" fmla="*/ 2633664 h 4133851"/>
                      <a:gd name="connsiteX6" fmla="*/ 2300287 w 2428875"/>
                      <a:gd name="connsiteY6" fmla="*/ 1976439 h 4133851"/>
                      <a:gd name="connsiteX7" fmla="*/ 2114550 w 2428875"/>
                      <a:gd name="connsiteY7" fmla="*/ 1533526 h 4133851"/>
                      <a:gd name="connsiteX8" fmla="*/ 1995488 w 2428875"/>
                      <a:gd name="connsiteY8" fmla="*/ 1162051 h 4133851"/>
                      <a:gd name="connsiteX9" fmla="*/ 2038349 w 2428875"/>
                      <a:gd name="connsiteY9" fmla="*/ 676276 h 4133851"/>
                      <a:gd name="connsiteX10" fmla="*/ 2428875 w 2428875"/>
                      <a:gd name="connsiteY10" fmla="*/ 0 h 4133851"/>
                      <a:gd name="connsiteX0" fmla="*/ 0 w 2428875"/>
                      <a:gd name="connsiteY0" fmla="*/ 4133851 h 4133851"/>
                      <a:gd name="connsiteX1" fmla="*/ 423862 w 2428875"/>
                      <a:gd name="connsiteY1" fmla="*/ 3843338 h 4133851"/>
                      <a:gd name="connsiteX2" fmla="*/ 1071562 w 2428875"/>
                      <a:gd name="connsiteY2" fmla="*/ 3748089 h 4133851"/>
                      <a:gd name="connsiteX3" fmla="*/ 1728787 w 2428875"/>
                      <a:gd name="connsiteY3" fmla="*/ 3605214 h 4133851"/>
                      <a:gd name="connsiteX4" fmla="*/ 2128837 w 2428875"/>
                      <a:gd name="connsiteY4" fmla="*/ 3248026 h 4133851"/>
                      <a:gd name="connsiteX5" fmla="*/ 2371725 w 2428875"/>
                      <a:gd name="connsiteY5" fmla="*/ 2633664 h 4133851"/>
                      <a:gd name="connsiteX6" fmla="*/ 2300287 w 2428875"/>
                      <a:gd name="connsiteY6" fmla="*/ 1976439 h 4133851"/>
                      <a:gd name="connsiteX7" fmla="*/ 2114550 w 2428875"/>
                      <a:gd name="connsiteY7" fmla="*/ 1533526 h 4133851"/>
                      <a:gd name="connsiteX8" fmla="*/ 1995488 w 2428875"/>
                      <a:gd name="connsiteY8" fmla="*/ 1162051 h 4133851"/>
                      <a:gd name="connsiteX9" fmla="*/ 2038349 w 2428875"/>
                      <a:gd name="connsiteY9" fmla="*/ 676276 h 4133851"/>
                      <a:gd name="connsiteX10" fmla="*/ 2428875 w 2428875"/>
                      <a:gd name="connsiteY10" fmla="*/ 0 h 4133851"/>
                      <a:gd name="connsiteX0" fmla="*/ 0 w 2447925"/>
                      <a:gd name="connsiteY0" fmla="*/ 4114801 h 4114801"/>
                      <a:gd name="connsiteX1" fmla="*/ 423862 w 2447925"/>
                      <a:gd name="connsiteY1" fmla="*/ 3824288 h 4114801"/>
                      <a:gd name="connsiteX2" fmla="*/ 1071562 w 2447925"/>
                      <a:gd name="connsiteY2" fmla="*/ 3729039 h 4114801"/>
                      <a:gd name="connsiteX3" fmla="*/ 1728787 w 2447925"/>
                      <a:gd name="connsiteY3" fmla="*/ 3586164 h 4114801"/>
                      <a:gd name="connsiteX4" fmla="*/ 2128837 w 2447925"/>
                      <a:gd name="connsiteY4" fmla="*/ 3228976 h 4114801"/>
                      <a:gd name="connsiteX5" fmla="*/ 2371725 w 2447925"/>
                      <a:gd name="connsiteY5" fmla="*/ 2614614 h 4114801"/>
                      <a:gd name="connsiteX6" fmla="*/ 2300287 w 2447925"/>
                      <a:gd name="connsiteY6" fmla="*/ 1957389 h 4114801"/>
                      <a:gd name="connsiteX7" fmla="*/ 2114550 w 2447925"/>
                      <a:gd name="connsiteY7" fmla="*/ 1514476 h 4114801"/>
                      <a:gd name="connsiteX8" fmla="*/ 1995488 w 2447925"/>
                      <a:gd name="connsiteY8" fmla="*/ 1143001 h 4114801"/>
                      <a:gd name="connsiteX9" fmla="*/ 2038349 w 2447925"/>
                      <a:gd name="connsiteY9" fmla="*/ 657226 h 4114801"/>
                      <a:gd name="connsiteX10" fmla="*/ 2447925 w 2447925"/>
                      <a:gd name="connsiteY10" fmla="*/ 0 h 4114801"/>
                      <a:gd name="connsiteX0" fmla="*/ 0 w 2447925"/>
                      <a:gd name="connsiteY0" fmla="*/ 4114801 h 4114801"/>
                      <a:gd name="connsiteX1" fmla="*/ 423862 w 2447925"/>
                      <a:gd name="connsiteY1" fmla="*/ 3824288 h 4114801"/>
                      <a:gd name="connsiteX2" fmla="*/ 1071562 w 2447925"/>
                      <a:gd name="connsiteY2" fmla="*/ 3729039 h 4114801"/>
                      <a:gd name="connsiteX3" fmla="*/ 1728787 w 2447925"/>
                      <a:gd name="connsiteY3" fmla="*/ 3586164 h 4114801"/>
                      <a:gd name="connsiteX4" fmla="*/ 2128837 w 2447925"/>
                      <a:gd name="connsiteY4" fmla="*/ 3228976 h 4114801"/>
                      <a:gd name="connsiteX5" fmla="*/ 2371725 w 2447925"/>
                      <a:gd name="connsiteY5" fmla="*/ 2614614 h 4114801"/>
                      <a:gd name="connsiteX6" fmla="*/ 2300287 w 2447925"/>
                      <a:gd name="connsiteY6" fmla="*/ 1957389 h 4114801"/>
                      <a:gd name="connsiteX7" fmla="*/ 2114550 w 2447925"/>
                      <a:gd name="connsiteY7" fmla="*/ 1514476 h 4114801"/>
                      <a:gd name="connsiteX8" fmla="*/ 1995488 w 2447925"/>
                      <a:gd name="connsiteY8" fmla="*/ 1143001 h 4114801"/>
                      <a:gd name="connsiteX9" fmla="*/ 2038349 w 2447925"/>
                      <a:gd name="connsiteY9" fmla="*/ 657226 h 4114801"/>
                      <a:gd name="connsiteX10" fmla="*/ 2447925 w 2447925"/>
                      <a:gd name="connsiteY10" fmla="*/ 0 h 41148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7925" h="4114801">
                        <a:moveTo>
                          <a:pt x="0" y="4114801"/>
                        </a:moveTo>
                        <a:cubicBezTo>
                          <a:pt x="82153" y="4004073"/>
                          <a:pt x="97631" y="3955257"/>
                          <a:pt x="423862" y="3824288"/>
                        </a:cubicBezTo>
                        <a:cubicBezTo>
                          <a:pt x="750093" y="3693319"/>
                          <a:pt x="854074" y="3768726"/>
                          <a:pt x="1071562" y="3729039"/>
                        </a:cubicBezTo>
                        <a:cubicBezTo>
                          <a:pt x="1289050" y="3689352"/>
                          <a:pt x="1552575" y="3669508"/>
                          <a:pt x="1728787" y="3586164"/>
                        </a:cubicBezTo>
                        <a:cubicBezTo>
                          <a:pt x="1904999" y="3502820"/>
                          <a:pt x="2021681" y="3390901"/>
                          <a:pt x="2128837" y="3228976"/>
                        </a:cubicBezTo>
                        <a:cubicBezTo>
                          <a:pt x="2235993" y="3067051"/>
                          <a:pt x="2343150" y="2826545"/>
                          <a:pt x="2371725" y="2614614"/>
                        </a:cubicBezTo>
                        <a:cubicBezTo>
                          <a:pt x="2400300" y="2402683"/>
                          <a:pt x="2343149" y="2140745"/>
                          <a:pt x="2300287" y="1957389"/>
                        </a:cubicBezTo>
                        <a:cubicBezTo>
                          <a:pt x="2257425" y="1774033"/>
                          <a:pt x="2165350" y="1650207"/>
                          <a:pt x="2114550" y="1514476"/>
                        </a:cubicBezTo>
                        <a:cubicBezTo>
                          <a:pt x="2063750" y="1378745"/>
                          <a:pt x="2008188" y="1285876"/>
                          <a:pt x="1995488" y="1143001"/>
                        </a:cubicBezTo>
                        <a:cubicBezTo>
                          <a:pt x="1982788" y="1000126"/>
                          <a:pt x="1962943" y="847726"/>
                          <a:pt x="2038349" y="657226"/>
                        </a:cubicBezTo>
                        <a:cubicBezTo>
                          <a:pt x="2113755" y="466726"/>
                          <a:pt x="2277270" y="140495"/>
                          <a:pt x="2447925" y="0"/>
                        </a:cubicBezTo>
                      </a:path>
                    </a:pathLst>
                  </a:custGeom>
                  <a:noFill/>
                  <a:ln w="4191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Freeform 183"/>
                  <p:cNvSpPr>
                    <a:spLocks noChangeAspect="1"/>
                  </p:cNvSpPr>
                  <p:nvPr/>
                </p:nvSpPr>
                <p:spPr>
                  <a:xfrm>
                    <a:off x="8984073" y="877010"/>
                    <a:ext cx="1610621" cy="258584"/>
                  </a:xfrm>
                  <a:custGeom>
                    <a:avLst/>
                    <a:gdLst>
                      <a:gd name="connsiteX0" fmla="*/ 0 w 1438275"/>
                      <a:gd name="connsiteY0" fmla="*/ 0 h 258637"/>
                      <a:gd name="connsiteX1" fmla="*/ 942975 w 1438275"/>
                      <a:gd name="connsiteY1" fmla="*/ 257175 h 258637"/>
                      <a:gd name="connsiteX2" fmla="*/ 1438275 w 1438275"/>
                      <a:gd name="connsiteY2" fmla="*/ 85725 h 258637"/>
                      <a:gd name="connsiteX0" fmla="*/ 0 w 1438275"/>
                      <a:gd name="connsiteY0" fmla="*/ 0 h 695608"/>
                      <a:gd name="connsiteX1" fmla="*/ 642938 w 1438275"/>
                      <a:gd name="connsiteY1" fmla="*/ 695325 h 695608"/>
                      <a:gd name="connsiteX2" fmla="*/ 1438275 w 1438275"/>
                      <a:gd name="connsiteY2" fmla="*/ 85725 h 695608"/>
                      <a:gd name="connsiteX0" fmla="*/ 0 w 1504950"/>
                      <a:gd name="connsiteY0" fmla="*/ 0 h 713764"/>
                      <a:gd name="connsiteX1" fmla="*/ 642938 w 1504950"/>
                      <a:gd name="connsiteY1" fmla="*/ 695325 h 713764"/>
                      <a:gd name="connsiteX2" fmla="*/ 1504950 w 1504950"/>
                      <a:gd name="connsiteY2" fmla="*/ 481013 h 713764"/>
                      <a:gd name="connsiteX0" fmla="*/ 0 w 1657350"/>
                      <a:gd name="connsiteY0" fmla="*/ 0 h 252639"/>
                      <a:gd name="connsiteX1" fmla="*/ 795338 w 1657350"/>
                      <a:gd name="connsiteY1" fmla="*/ 252412 h 252639"/>
                      <a:gd name="connsiteX2" fmla="*/ 1657350 w 1657350"/>
                      <a:gd name="connsiteY2" fmla="*/ 38100 h 252639"/>
                      <a:gd name="connsiteX0" fmla="*/ 0 w 1657350"/>
                      <a:gd name="connsiteY0" fmla="*/ 0 h 252639"/>
                      <a:gd name="connsiteX1" fmla="*/ 795338 w 1657350"/>
                      <a:gd name="connsiteY1" fmla="*/ 252412 h 252639"/>
                      <a:gd name="connsiteX2" fmla="*/ 1657350 w 1657350"/>
                      <a:gd name="connsiteY2" fmla="*/ 38100 h 252639"/>
                      <a:gd name="connsiteX0" fmla="*/ 0 w 1657350"/>
                      <a:gd name="connsiteY0" fmla="*/ 0 h 258584"/>
                      <a:gd name="connsiteX1" fmla="*/ 795338 w 1657350"/>
                      <a:gd name="connsiteY1" fmla="*/ 252412 h 258584"/>
                      <a:gd name="connsiteX2" fmla="*/ 1657350 w 1657350"/>
                      <a:gd name="connsiteY2" fmla="*/ 38100 h 2585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657350" h="258584">
                        <a:moveTo>
                          <a:pt x="0" y="0"/>
                        </a:moveTo>
                        <a:cubicBezTo>
                          <a:pt x="289719" y="169069"/>
                          <a:pt x="395288" y="212724"/>
                          <a:pt x="795338" y="252412"/>
                        </a:cubicBezTo>
                        <a:cubicBezTo>
                          <a:pt x="1195388" y="292100"/>
                          <a:pt x="1529556" y="130969"/>
                          <a:pt x="1657350" y="38100"/>
                        </a:cubicBezTo>
                      </a:path>
                    </a:pathLst>
                  </a:custGeom>
                  <a:noFill/>
                  <a:ln w="4191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5" name="Straight Connector 184"/>
                  <p:cNvCxnSpPr>
                    <a:cxnSpLocks noChangeAspect="1"/>
                  </p:cNvCxnSpPr>
                  <p:nvPr/>
                </p:nvCxnSpPr>
                <p:spPr>
                  <a:xfrm>
                    <a:off x="10594694" y="910347"/>
                    <a:ext cx="777538" cy="842958"/>
                  </a:xfrm>
                  <a:prstGeom prst="line">
                    <a:avLst/>
                  </a:prstGeom>
                  <a:ln w="4191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6" name="Freeform 185"/>
                  <p:cNvSpPr>
                    <a:spLocks noChangeAspect="1"/>
                  </p:cNvSpPr>
                  <p:nvPr/>
                </p:nvSpPr>
                <p:spPr>
                  <a:xfrm flipH="1">
                    <a:off x="6542744" y="1753305"/>
                    <a:ext cx="2431869" cy="4114801"/>
                  </a:xfrm>
                  <a:custGeom>
                    <a:avLst/>
                    <a:gdLst>
                      <a:gd name="connsiteX0" fmla="*/ 0 w 4400550"/>
                      <a:gd name="connsiteY0" fmla="*/ 4120738 h 4132930"/>
                      <a:gd name="connsiteX1" fmla="*/ 342900 w 4400550"/>
                      <a:gd name="connsiteY1" fmla="*/ 3834988 h 4132930"/>
                      <a:gd name="connsiteX2" fmla="*/ 1071562 w 4400550"/>
                      <a:gd name="connsiteY2" fmla="*/ 3734976 h 4132930"/>
                      <a:gd name="connsiteX3" fmla="*/ 1728787 w 4400550"/>
                      <a:gd name="connsiteY3" fmla="*/ 3592101 h 4132930"/>
                      <a:gd name="connsiteX4" fmla="*/ 2128837 w 4400550"/>
                      <a:gd name="connsiteY4" fmla="*/ 3234913 h 4132930"/>
                      <a:gd name="connsiteX5" fmla="*/ 2386012 w 4400550"/>
                      <a:gd name="connsiteY5" fmla="*/ 2620551 h 4132930"/>
                      <a:gd name="connsiteX6" fmla="*/ 2300287 w 4400550"/>
                      <a:gd name="connsiteY6" fmla="*/ 1963326 h 4132930"/>
                      <a:gd name="connsiteX7" fmla="*/ 2143125 w 4400550"/>
                      <a:gd name="connsiteY7" fmla="*/ 1520413 h 4132930"/>
                      <a:gd name="connsiteX8" fmla="*/ 1971675 w 4400550"/>
                      <a:gd name="connsiteY8" fmla="*/ 1148938 h 4132930"/>
                      <a:gd name="connsiteX9" fmla="*/ 2014537 w 4400550"/>
                      <a:gd name="connsiteY9" fmla="*/ 663163 h 4132930"/>
                      <a:gd name="connsiteX10" fmla="*/ 2428875 w 4400550"/>
                      <a:gd name="connsiteY10" fmla="*/ 5938 h 4132930"/>
                      <a:gd name="connsiteX11" fmla="*/ 3414712 w 4400550"/>
                      <a:gd name="connsiteY11" fmla="*/ 391701 h 4132930"/>
                      <a:gd name="connsiteX12" fmla="*/ 4400550 w 4400550"/>
                      <a:gd name="connsiteY12" fmla="*/ 1263238 h 4132930"/>
                      <a:gd name="connsiteX13" fmla="*/ 4400550 w 4400550"/>
                      <a:gd name="connsiteY13" fmla="*/ 1263238 h 4132930"/>
                      <a:gd name="connsiteX14" fmla="*/ 4100512 w 4400550"/>
                      <a:gd name="connsiteY14" fmla="*/ 2892013 h 4132930"/>
                      <a:gd name="connsiteX15" fmla="*/ 3086100 w 4400550"/>
                      <a:gd name="connsiteY15" fmla="*/ 4049301 h 4132930"/>
                      <a:gd name="connsiteX16" fmla="*/ 3071812 w 4400550"/>
                      <a:gd name="connsiteY16" fmla="*/ 4035013 h 4132930"/>
                      <a:gd name="connsiteX0" fmla="*/ 0 w 4400550"/>
                      <a:gd name="connsiteY0" fmla="*/ 4120738 h 4132930"/>
                      <a:gd name="connsiteX1" fmla="*/ 342900 w 4400550"/>
                      <a:gd name="connsiteY1" fmla="*/ 3834988 h 4132930"/>
                      <a:gd name="connsiteX2" fmla="*/ 1071562 w 4400550"/>
                      <a:gd name="connsiteY2" fmla="*/ 3734976 h 4132930"/>
                      <a:gd name="connsiteX3" fmla="*/ 1728787 w 4400550"/>
                      <a:gd name="connsiteY3" fmla="*/ 3592101 h 4132930"/>
                      <a:gd name="connsiteX4" fmla="*/ 2128837 w 4400550"/>
                      <a:gd name="connsiteY4" fmla="*/ 3234913 h 4132930"/>
                      <a:gd name="connsiteX5" fmla="*/ 2386012 w 4400550"/>
                      <a:gd name="connsiteY5" fmla="*/ 2620551 h 4132930"/>
                      <a:gd name="connsiteX6" fmla="*/ 2300287 w 4400550"/>
                      <a:gd name="connsiteY6" fmla="*/ 1963326 h 4132930"/>
                      <a:gd name="connsiteX7" fmla="*/ 2143125 w 4400550"/>
                      <a:gd name="connsiteY7" fmla="*/ 1520413 h 4132930"/>
                      <a:gd name="connsiteX8" fmla="*/ 1971675 w 4400550"/>
                      <a:gd name="connsiteY8" fmla="*/ 1148938 h 4132930"/>
                      <a:gd name="connsiteX9" fmla="*/ 2014537 w 4400550"/>
                      <a:gd name="connsiteY9" fmla="*/ 663163 h 4132930"/>
                      <a:gd name="connsiteX10" fmla="*/ 2428875 w 4400550"/>
                      <a:gd name="connsiteY10" fmla="*/ 5938 h 4132930"/>
                      <a:gd name="connsiteX11" fmla="*/ 3414712 w 4400550"/>
                      <a:gd name="connsiteY11" fmla="*/ 391701 h 4132930"/>
                      <a:gd name="connsiteX12" fmla="*/ 4400550 w 4400550"/>
                      <a:gd name="connsiteY12" fmla="*/ 1263238 h 4132930"/>
                      <a:gd name="connsiteX13" fmla="*/ 4400550 w 4400550"/>
                      <a:gd name="connsiteY13" fmla="*/ 1263238 h 4132930"/>
                      <a:gd name="connsiteX14" fmla="*/ 4100512 w 4400550"/>
                      <a:gd name="connsiteY14" fmla="*/ 2892013 h 4132930"/>
                      <a:gd name="connsiteX15" fmla="*/ 3086100 w 4400550"/>
                      <a:gd name="connsiteY15" fmla="*/ 4049301 h 4132930"/>
                      <a:gd name="connsiteX16" fmla="*/ 3071812 w 4400550"/>
                      <a:gd name="connsiteY16" fmla="*/ 4035013 h 4132930"/>
                      <a:gd name="connsiteX0" fmla="*/ 0 w 4400550"/>
                      <a:gd name="connsiteY0" fmla="*/ 4120738 h 4132930"/>
                      <a:gd name="connsiteX1" fmla="*/ 342900 w 4400550"/>
                      <a:gd name="connsiteY1" fmla="*/ 3834988 h 4132930"/>
                      <a:gd name="connsiteX2" fmla="*/ 1071562 w 4400550"/>
                      <a:gd name="connsiteY2" fmla="*/ 3734976 h 4132930"/>
                      <a:gd name="connsiteX3" fmla="*/ 1728787 w 4400550"/>
                      <a:gd name="connsiteY3" fmla="*/ 3592101 h 4132930"/>
                      <a:gd name="connsiteX4" fmla="*/ 2128837 w 4400550"/>
                      <a:gd name="connsiteY4" fmla="*/ 3234913 h 4132930"/>
                      <a:gd name="connsiteX5" fmla="*/ 2386012 w 4400550"/>
                      <a:gd name="connsiteY5" fmla="*/ 2620551 h 4132930"/>
                      <a:gd name="connsiteX6" fmla="*/ 2300287 w 4400550"/>
                      <a:gd name="connsiteY6" fmla="*/ 1963326 h 4132930"/>
                      <a:gd name="connsiteX7" fmla="*/ 2143125 w 4400550"/>
                      <a:gd name="connsiteY7" fmla="*/ 1520413 h 4132930"/>
                      <a:gd name="connsiteX8" fmla="*/ 1971675 w 4400550"/>
                      <a:gd name="connsiteY8" fmla="*/ 1148938 h 4132930"/>
                      <a:gd name="connsiteX9" fmla="*/ 2014537 w 4400550"/>
                      <a:gd name="connsiteY9" fmla="*/ 663163 h 4132930"/>
                      <a:gd name="connsiteX10" fmla="*/ 2428875 w 4400550"/>
                      <a:gd name="connsiteY10" fmla="*/ 5938 h 4132930"/>
                      <a:gd name="connsiteX11" fmla="*/ 3414712 w 4400550"/>
                      <a:gd name="connsiteY11" fmla="*/ 391701 h 4132930"/>
                      <a:gd name="connsiteX12" fmla="*/ 4400550 w 4400550"/>
                      <a:gd name="connsiteY12" fmla="*/ 1263238 h 4132930"/>
                      <a:gd name="connsiteX13" fmla="*/ 4400550 w 4400550"/>
                      <a:gd name="connsiteY13" fmla="*/ 1263238 h 4132930"/>
                      <a:gd name="connsiteX14" fmla="*/ 3086100 w 4400550"/>
                      <a:gd name="connsiteY14" fmla="*/ 4049301 h 4132930"/>
                      <a:gd name="connsiteX15" fmla="*/ 3071812 w 4400550"/>
                      <a:gd name="connsiteY15" fmla="*/ 4035013 h 4132930"/>
                      <a:gd name="connsiteX0" fmla="*/ 0 w 4400550"/>
                      <a:gd name="connsiteY0" fmla="*/ 4120738 h 4132930"/>
                      <a:gd name="connsiteX1" fmla="*/ 342900 w 4400550"/>
                      <a:gd name="connsiteY1" fmla="*/ 3834988 h 4132930"/>
                      <a:gd name="connsiteX2" fmla="*/ 1071562 w 4400550"/>
                      <a:gd name="connsiteY2" fmla="*/ 3734976 h 4132930"/>
                      <a:gd name="connsiteX3" fmla="*/ 1728787 w 4400550"/>
                      <a:gd name="connsiteY3" fmla="*/ 3592101 h 4132930"/>
                      <a:gd name="connsiteX4" fmla="*/ 2128837 w 4400550"/>
                      <a:gd name="connsiteY4" fmla="*/ 3234913 h 4132930"/>
                      <a:gd name="connsiteX5" fmla="*/ 2386012 w 4400550"/>
                      <a:gd name="connsiteY5" fmla="*/ 2620551 h 4132930"/>
                      <a:gd name="connsiteX6" fmla="*/ 2300287 w 4400550"/>
                      <a:gd name="connsiteY6" fmla="*/ 1963326 h 4132930"/>
                      <a:gd name="connsiteX7" fmla="*/ 2143125 w 4400550"/>
                      <a:gd name="connsiteY7" fmla="*/ 1520413 h 4132930"/>
                      <a:gd name="connsiteX8" fmla="*/ 1971675 w 4400550"/>
                      <a:gd name="connsiteY8" fmla="*/ 1148938 h 4132930"/>
                      <a:gd name="connsiteX9" fmla="*/ 2014537 w 4400550"/>
                      <a:gd name="connsiteY9" fmla="*/ 663163 h 4132930"/>
                      <a:gd name="connsiteX10" fmla="*/ 2428875 w 4400550"/>
                      <a:gd name="connsiteY10" fmla="*/ 5938 h 4132930"/>
                      <a:gd name="connsiteX11" fmla="*/ 3414712 w 4400550"/>
                      <a:gd name="connsiteY11" fmla="*/ 391701 h 4132930"/>
                      <a:gd name="connsiteX12" fmla="*/ 4400550 w 4400550"/>
                      <a:gd name="connsiteY12" fmla="*/ 1263238 h 4132930"/>
                      <a:gd name="connsiteX13" fmla="*/ 3086100 w 4400550"/>
                      <a:gd name="connsiteY13" fmla="*/ 4049301 h 4132930"/>
                      <a:gd name="connsiteX14" fmla="*/ 3071812 w 4400550"/>
                      <a:gd name="connsiteY14" fmla="*/ 4035013 h 4132930"/>
                      <a:gd name="connsiteX0" fmla="*/ 0 w 3434385"/>
                      <a:gd name="connsiteY0" fmla="*/ 4194411 h 4206603"/>
                      <a:gd name="connsiteX1" fmla="*/ 342900 w 3434385"/>
                      <a:gd name="connsiteY1" fmla="*/ 3908661 h 4206603"/>
                      <a:gd name="connsiteX2" fmla="*/ 1071562 w 3434385"/>
                      <a:gd name="connsiteY2" fmla="*/ 3808649 h 4206603"/>
                      <a:gd name="connsiteX3" fmla="*/ 1728787 w 3434385"/>
                      <a:gd name="connsiteY3" fmla="*/ 3665774 h 4206603"/>
                      <a:gd name="connsiteX4" fmla="*/ 2128837 w 3434385"/>
                      <a:gd name="connsiteY4" fmla="*/ 3308586 h 4206603"/>
                      <a:gd name="connsiteX5" fmla="*/ 2386012 w 3434385"/>
                      <a:gd name="connsiteY5" fmla="*/ 2694224 h 4206603"/>
                      <a:gd name="connsiteX6" fmla="*/ 2300287 w 3434385"/>
                      <a:gd name="connsiteY6" fmla="*/ 2036999 h 4206603"/>
                      <a:gd name="connsiteX7" fmla="*/ 2143125 w 3434385"/>
                      <a:gd name="connsiteY7" fmla="*/ 1594086 h 4206603"/>
                      <a:gd name="connsiteX8" fmla="*/ 1971675 w 3434385"/>
                      <a:gd name="connsiteY8" fmla="*/ 1222611 h 4206603"/>
                      <a:gd name="connsiteX9" fmla="*/ 2014537 w 3434385"/>
                      <a:gd name="connsiteY9" fmla="*/ 736836 h 4206603"/>
                      <a:gd name="connsiteX10" fmla="*/ 2428875 w 3434385"/>
                      <a:gd name="connsiteY10" fmla="*/ 79611 h 4206603"/>
                      <a:gd name="connsiteX11" fmla="*/ 3414712 w 3434385"/>
                      <a:gd name="connsiteY11" fmla="*/ 465374 h 4206603"/>
                      <a:gd name="connsiteX12" fmla="*/ 3086100 w 3434385"/>
                      <a:gd name="connsiteY12" fmla="*/ 4122974 h 4206603"/>
                      <a:gd name="connsiteX13" fmla="*/ 3071812 w 3434385"/>
                      <a:gd name="connsiteY13" fmla="*/ 4108686 h 4206603"/>
                      <a:gd name="connsiteX0" fmla="*/ 0 w 3434385"/>
                      <a:gd name="connsiteY0" fmla="*/ 4194411 h 4194411"/>
                      <a:gd name="connsiteX1" fmla="*/ 342900 w 3434385"/>
                      <a:gd name="connsiteY1" fmla="*/ 3908661 h 4194411"/>
                      <a:gd name="connsiteX2" fmla="*/ 1071562 w 3434385"/>
                      <a:gd name="connsiteY2" fmla="*/ 3808649 h 4194411"/>
                      <a:gd name="connsiteX3" fmla="*/ 1728787 w 3434385"/>
                      <a:gd name="connsiteY3" fmla="*/ 3665774 h 4194411"/>
                      <a:gd name="connsiteX4" fmla="*/ 2128837 w 3434385"/>
                      <a:gd name="connsiteY4" fmla="*/ 3308586 h 4194411"/>
                      <a:gd name="connsiteX5" fmla="*/ 2386012 w 3434385"/>
                      <a:gd name="connsiteY5" fmla="*/ 2694224 h 4194411"/>
                      <a:gd name="connsiteX6" fmla="*/ 2300287 w 3434385"/>
                      <a:gd name="connsiteY6" fmla="*/ 2036999 h 4194411"/>
                      <a:gd name="connsiteX7" fmla="*/ 2143125 w 3434385"/>
                      <a:gd name="connsiteY7" fmla="*/ 1594086 h 4194411"/>
                      <a:gd name="connsiteX8" fmla="*/ 1971675 w 3434385"/>
                      <a:gd name="connsiteY8" fmla="*/ 1222611 h 4194411"/>
                      <a:gd name="connsiteX9" fmla="*/ 2014537 w 3434385"/>
                      <a:gd name="connsiteY9" fmla="*/ 736836 h 4194411"/>
                      <a:gd name="connsiteX10" fmla="*/ 2428875 w 3434385"/>
                      <a:gd name="connsiteY10" fmla="*/ 79611 h 4194411"/>
                      <a:gd name="connsiteX11" fmla="*/ 3414712 w 3434385"/>
                      <a:gd name="connsiteY11" fmla="*/ 465374 h 4194411"/>
                      <a:gd name="connsiteX12" fmla="*/ 3086100 w 3434385"/>
                      <a:gd name="connsiteY12" fmla="*/ 4122974 h 4194411"/>
                      <a:gd name="connsiteX0" fmla="*/ 0 w 3414712"/>
                      <a:gd name="connsiteY0" fmla="*/ 4194411 h 4194411"/>
                      <a:gd name="connsiteX1" fmla="*/ 342900 w 3414712"/>
                      <a:gd name="connsiteY1" fmla="*/ 3908661 h 4194411"/>
                      <a:gd name="connsiteX2" fmla="*/ 1071562 w 3414712"/>
                      <a:gd name="connsiteY2" fmla="*/ 3808649 h 4194411"/>
                      <a:gd name="connsiteX3" fmla="*/ 1728787 w 3414712"/>
                      <a:gd name="connsiteY3" fmla="*/ 3665774 h 4194411"/>
                      <a:gd name="connsiteX4" fmla="*/ 2128837 w 3414712"/>
                      <a:gd name="connsiteY4" fmla="*/ 3308586 h 4194411"/>
                      <a:gd name="connsiteX5" fmla="*/ 2386012 w 3414712"/>
                      <a:gd name="connsiteY5" fmla="*/ 2694224 h 4194411"/>
                      <a:gd name="connsiteX6" fmla="*/ 2300287 w 3414712"/>
                      <a:gd name="connsiteY6" fmla="*/ 2036999 h 4194411"/>
                      <a:gd name="connsiteX7" fmla="*/ 2143125 w 3414712"/>
                      <a:gd name="connsiteY7" fmla="*/ 1594086 h 4194411"/>
                      <a:gd name="connsiteX8" fmla="*/ 1971675 w 3414712"/>
                      <a:gd name="connsiteY8" fmla="*/ 1222611 h 4194411"/>
                      <a:gd name="connsiteX9" fmla="*/ 2014537 w 3414712"/>
                      <a:gd name="connsiteY9" fmla="*/ 736836 h 4194411"/>
                      <a:gd name="connsiteX10" fmla="*/ 2428875 w 3414712"/>
                      <a:gd name="connsiteY10" fmla="*/ 79611 h 4194411"/>
                      <a:gd name="connsiteX11" fmla="*/ 3414712 w 3414712"/>
                      <a:gd name="connsiteY11" fmla="*/ 465374 h 4194411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43125 w 2428875"/>
                      <a:gd name="connsiteY7" fmla="*/ 1514475 h 4114800"/>
                      <a:gd name="connsiteX8" fmla="*/ 1971675 w 2428875"/>
                      <a:gd name="connsiteY8" fmla="*/ 1143000 h 4114800"/>
                      <a:gd name="connsiteX9" fmla="*/ 2014537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71675 w 2428875"/>
                      <a:gd name="connsiteY8" fmla="*/ 1143000 h 4114800"/>
                      <a:gd name="connsiteX9" fmla="*/ 2014537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71675 w 2428875"/>
                      <a:gd name="connsiteY8" fmla="*/ 1143000 h 4114800"/>
                      <a:gd name="connsiteX9" fmla="*/ 2014537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71675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95488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71725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95488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423862 w 2428875"/>
                      <a:gd name="connsiteY1" fmla="*/ 3824287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71725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95488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423862 w 2428875"/>
                      <a:gd name="connsiteY1" fmla="*/ 3824287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71725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95488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56472"/>
                      <a:gd name="connsiteY0" fmla="*/ 4166307 h 4166307"/>
                      <a:gd name="connsiteX1" fmla="*/ 423862 w 2456472"/>
                      <a:gd name="connsiteY1" fmla="*/ 3875794 h 4166307"/>
                      <a:gd name="connsiteX2" fmla="*/ 1071562 w 2456472"/>
                      <a:gd name="connsiteY2" fmla="*/ 3780545 h 4166307"/>
                      <a:gd name="connsiteX3" fmla="*/ 1728787 w 2456472"/>
                      <a:gd name="connsiteY3" fmla="*/ 3637670 h 4166307"/>
                      <a:gd name="connsiteX4" fmla="*/ 2128837 w 2456472"/>
                      <a:gd name="connsiteY4" fmla="*/ 3280482 h 4166307"/>
                      <a:gd name="connsiteX5" fmla="*/ 2371725 w 2456472"/>
                      <a:gd name="connsiteY5" fmla="*/ 2666120 h 4166307"/>
                      <a:gd name="connsiteX6" fmla="*/ 2300287 w 2456472"/>
                      <a:gd name="connsiteY6" fmla="*/ 2008895 h 4166307"/>
                      <a:gd name="connsiteX7" fmla="*/ 2114550 w 2456472"/>
                      <a:gd name="connsiteY7" fmla="*/ 1565982 h 4166307"/>
                      <a:gd name="connsiteX8" fmla="*/ 1995488 w 2456472"/>
                      <a:gd name="connsiteY8" fmla="*/ 1194507 h 4166307"/>
                      <a:gd name="connsiteX9" fmla="*/ 2038349 w 2456472"/>
                      <a:gd name="connsiteY9" fmla="*/ 708732 h 4166307"/>
                      <a:gd name="connsiteX10" fmla="*/ 2428875 w 2456472"/>
                      <a:gd name="connsiteY10" fmla="*/ 51507 h 4166307"/>
                      <a:gd name="connsiteX11" fmla="*/ 2424114 w 2456472"/>
                      <a:gd name="connsiteY11" fmla="*/ 41982 h 4166307"/>
                      <a:gd name="connsiteX0" fmla="*/ 0 w 2424128"/>
                      <a:gd name="connsiteY0" fmla="*/ 4199348 h 4199348"/>
                      <a:gd name="connsiteX1" fmla="*/ 423862 w 2424128"/>
                      <a:gd name="connsiteY1" fmla="*/ 3908835 h 4199348"/>
                      <a:gd name="connsiteX2" fmla="*/ 1071562 w 2424128"/>
                      <a:gd name="connsiteY2" fmla="*/ 3813586 h 4199348"/>
                      <a:gd name="connsiteX3" fmla="*/ 1728787 w 2424128"/>
                      <a:gd name="connsiteY3" fmla="*/ 3670711 h 4199348"/>
                      <a:gd name="connsiteX4" fmla="*/ 2128837 w 2424128"/>
                      <a:gd name="connsiteY4" fmla="*/ 3313523 h 4199348"/>
                      <a:gd name="connsiteX5" fmla="*/ 2371725 w 2424128"/>
                      <a:gd name="connsiteY5" fmla="*/ 2699161 h 4199348"/>
                      <a:gd name="connsiteX6" fmla="*/ 2300287 w 2424128"/>
                      <a:gd name="connsiteY6" fmla="*/ 2041936 h 4199348"/>
                      <a:gd name="connsiteX7" fmla="*/ 2114550 w 2424128"/>
                      <a:gd name="connsiteY7" fmla="*/ 1599023 h 4199348"/>
                      <a:gd name="connsiteX8" fmla="*/ 1995488 w 2424128"/>
                      <a:gd name="connsiteY8" fmla="*/ 1227548 h 4199348"/>
                      <a:gd name="connsiteX9" fmla="*/ 2038349 w 2424128"/>
                      <a:gd name="connsiteY9" fmla="*/ 741773 h 4199348"/>
                      <a:gd name="connsiteX10" fmla="*/ 2309812 w 2424128"/>
                      <a:gd name="connsiteY10" fmla="*/ 41685 h 4199348"/>
                      <a:gd name="connsiteX11" fmla="*/ 2424114 w 2424128"/>
                      <a:gd name="connsiteY11" fmla="*/ 75023 h 4199348"/>
                      <a:gd name="connsiteX0" fmla="*/ 0 w 2424117"/>
                      <a:gd name="connsiteY0" fmla="*/ 4268794 h 4268794"/>
                      <a:gd name="connsiteX1" fmla="*/ 423862 w 2424117"/>
                      <a:gd name="connsiteY1" fmla="*/ 3978281 h 4268794"/>
                      <a:gd name="connsiteX2" fmla="*/ 1071562 w 2424117"/>
                      <a:gd name="connsiteY2" fmla="*/ 3883032 h 4268794"/>
                      <a:gd name="connsiteX3" fmla="*/ 1728787 w 2424117"/>
                      <a:gd name="connsiteY3" fmla="*/ 3740157 h 4268794"/>
                      <a:gd name="connsiteX4" fmla="*/ 2128837 w 2424117"/>
                      <a:gd name="connsiteY4" fmla="*/ 3382969 h 4268794"/>
                      <a:gd name="connsiteX5" fmla="*/ 2371725 w 2424117"/>
                      <a:gd name="connsiteY5" fmla="*/ 2768607 h 4268794"/>
                      <a:gd name="connsiteX6" fmla="*/ 2300287 w 2424117"/>
                      <a:gd name="connsiteY6" fmla="*/ 2111382 h 4268794"/>
                      <a:gd name="connsiteX7" fmla="*/ 2114550 w 2424117"/>
                      <a:gd name="connsiteY7" fmla="*/ 1668469 h 4268794"/>
                      <a:gd name="connsiteX8" fmla="*/ 1995488 w 2424117"/>
                      <a:gd name="connsiteY8" fmla="*/ 1296994 h 4268794"/>
                      <a:gd name="connsiteX9" fmla="*/ 2038349 w 2424117"/>
                      <a:gd name="connsiteY9" fmla="*/ 811219 h 4268794"/>
                      <a:gd name="connsiteX10" fmla="*/ 2309812 w 2424117"/>
                      <a:gd name="connsiteY10" fmla="*/ 111131 h 4268794"/>
                      <a:gd name="connsiteX11" fmla="*/ 2424114 w 2424117"/>
                      <a:gd name="connsiteY11" fmla="*/ 144469 h 4268794"/>
                      <a:gd name="connsiteX0" fmla="*/ 0 w 2514606"/>
                      <a:gd name="connsiteY0" fmla="*/ 4476750 h 4476750"/>
                      <a:gd name="connsiteX1" fmla="*/ 423862 w 2514606"/>
                      <a:gd name="connsiteY1" fmla="*/ 4186237 h 4476750"/>
                      <a:gd name="connsiteX2" fmla="*/ 1071562 w 2514606"/>
                      <a:gd name="connsiteY2" fmla="*/ 4090988 h 4476750"/>
                      <a:gd name="connsiteX3" fmla="*/ 1728787 w 2514606"/>
                      <a:gd name="connsiteY3" fmla="*/ 3948113 h 4476750"/>
                      <a:gd name="connsiteX4" fmla="*/ 2128837 w 2514606"/>
                      <a:gd name="connsiteY4" fmla="*/ 3590925 h 4476750"/>
                      <a:gd name="connsiteX5" fmla="*/ 2371725 w 2514606"/>
                      <a:gd name="connsiteY5" fmla="*/ 2976563 h 4476750"/>
                      <a:gd name="connsiteX6" fmla="*/ 2300287 w 2514606"/>
                      <a:gd name="connsiteY6" fmla="*/ 2319338 h 4476750"/>
                      <a:gd name="connsiteX7" fmla="*/ 2114550 w 2514606"/>
                      <a:gd name="connsiteY7" fmla="*/ 1876425 h 4476750"/>
                      <a:gd name="connsiteX8" fmla="*/ 1995488 w 2514606"/>
                      <a:gd name="connsiteY8" fmla="*/ 1504950 h 4476750"/>
                      <a:gd name="connsiteX9" fmla="*/ 2038349 w 2514606"/>
                      <a:gd name="connsiteY9" fmla="*/ 1019175 h 4476750"/>
                      <a:gd name="connsiteX10" fmla="*/ 2309812 w 2514606"/>
                      <a:gd name="connsiteY10" fmla="*/ 319087 h 4476750"/>
                      <a:gd name="connsiteX11" fmla="*/ 2514601 w 2514606"/>
                      <a:gd name="connsiteY11" fmla="*/ 0 h 4476750"/>
                      <a:gd name="connsiteX0" fmla="*/ 0 w 2514679"/>
                      <a:gd name="connsiteY0" fmla="*/ 4476750 h 4476750"/>
                      <a:gd name="connsiteX1" fmla="*/ 423862 w 2514679"/>
                      <a:gd name="connsiteY1" fmla="*/ 4186237 h 4476750"/>
                      <a:gd name="connsiteX2" fmla="*/ 1071562 w 2514679"/>
                      <a:gd name="connsiteY2" fmla="*/ 4090988 h 4476750"/>
                      <a:gd name="connsiteX3" fmla="*/ 1728787 w 2514679"/>
                      <a:gd name="connsiteY3" fmla="*/ 3948113 h 4476750"/>
                      <a:gd name="connsiteX4" fmla="*/ 2128837 w 2514679"/>
                      <a:gd name="connsiteY4" fmla="*/ 3590925 h 4476750"/>
                      <a:gd name="connsiteX5" fmla="*/ 2371725 w 2514679"/>
                      <a:gd name="connsiteY5" fmla="*/ 2976563 h 4476750"/>
                      <a:gd name="connsiteX6" fmla="*/ 2300287 w 2514679"/>
                      <a:gd name="connsiteY6" fmla="*/ 2319338 h 4476750"/>
                      <a:gd name="connsiteX7" fmla="*/ 2114550 w 2514679"/>
                      <a:gd name="connsiteY7" fmla="*/ 1876425 h 4476750"/>
                      <a:gd name="connsiteX8" fmla="*/ 1995488 w 2514679"/>
                      <a:gd name="connsiteY8" fmla="*/ 1504950 h 4476750"/>
                      <a:gd name="connsiteX9" fmla="*/ 2038349 w 2514679"/>
                      <a:gd name="connsiteY9" fmla="*/ 1019175 h 4476750"/>
                      <a:gd name="connsiteX10" fmla="*/ 2428875 w 2514679"/>
                      <a:gd name="connsiteY10" fmla="*/ 342899 h 4476750"/>
                      <a:gd name="connsiteX11" fmla="*/ 2514601 w 2514679"/>
                      <a:gd name="connsiteY11" fmla="*/ 0 h 4476750"/>
                      <a:gd name="connsiteX0" fmla="*/ 0 w 2520143"/>
                      <a:gd name="connsiteY0" fmla="*/ 4476750 h 4476750"/>
                      <a:gd name="connsiteX1" fmla="*/ 423862 w 2520143"/>
                      <a:gd name="connsiteY1" fmla="*/ 4186237 h 4476750"/>
                      <a:gd name="connsiteX2" fmla="*/ 1071562 w 2520143"/>
                      <a:gd name="connsiteY2" fmla="*/ 4090988 h 4476750"/>
                      <a:gd name="connsiteX3" fmla="*/ 1728787 w 2520143"/>
                      <a:gd name="connsiteY3" fmla="*/ 3948113 h 4476750"/>
                      <a:gd name="connsiteX4" fmla="*/ 2128837 w 2520143"/>
                      <a:gd name="connsiteY4" fmla="*/ 3590925 h 4476750"/>
                      <a:gd name="connsiteX5" fmla="*/ 2371725 w 2520143"/>
                      <a:gd name="connsiteY5" fmla="*/ 2976563 h 4476750"/>
                      <a:gd name="connsiteX6" fmla="*/ 2300287 w 2520143"/>
                      <a:gd name="connsiteY6" fmla="*/ 2319338 h 4476750"/>
                      <a:gd name="connsiteX7" fmla="*/ 2114550 w 2520143"/>
                      <a:gd name="connsiteY7" fmla="*/ 1876425 h 4476750"/>
                      <a:gd name="connsiteX8" fmla="*/ 1995488 w 2520143"/>
                      <a:gd name="connsiteY8" fmla="*/ 1504950 h 4476750"/>
                      <a:gd name="connsiteX9" fmla="*/ 2038349 w 2520143"/>
                      <a:gd name="connsiteY9" fmla="*/ 1019175 h 4476750"/>
                      <a:gd name="connsiteX10" fmla="*/ 2428875 w 2520143"/>
                      <a:gd name="connsiteY10" fmla="*/ 342899 h 4476750"/>
                      <a:gd name="connsiteX11" fmla="*/ 2514601 w 2520143"/>
                      <a:gd name="connsiteY11" fmla="*/ 0 h 4476750"/>
                      <a:gd name="connsiteX0" fmla="*/ 0 w 2435814"/>
                      <a:gd name="connsiteY0" fmla="*/ 4929188 h 4929188"/>
                      <a:gd name="connsiteX1" fmla="*/ 423862 w 2435814"/>
                      <a:gd name="connsiteY1" fmla="*/ 4638675 h 4929188"/>
                      <a:gd name="connsiteX2" fmla="*/ 1071562 w 2435814"/>
                      <a:gd name="connsiteY2" fmla="*/ 4543426 h 4929188"/>
                      <a:gd name="connsiteX3" fmla="*/ 1728787 w 2435814"/>
                      <a:gd name="connsiteY3" fmla="*/ 4400551 h 4929188"/>
                      <a:gd name="connsiteX4" fmla="*/ 2128837 w 2435814"/>
                      <a:gd name="connsiteY4" fmla="*/ 4043363 h 4929188"/>
                      <a:gd name="connsiteX5" fmla="*/ 2371725 w 2435814"/>
                      <a:gd name="connsiteY5" fmla="*/ 3429001 h 4929188"/>
                      <a:gd name="connsiteX6" fmla="*/ 2300287 w 2435814"/>
                      <a:gd name="connsiteY6" fmla="*/ 2771776 h 4929188"/>
                      <a:gd name="connsiteX7" fmla="*/ 2114550 w 2435814"/>
                      <a:gd name="connsiteY7" fmla="*/ 2328863 h 4929188"/>
                      <a:gd name="connsiteX8" fmla="*/ 1995488 w 2435814"/>
                      <a:gd name="connsiteY8" fmla="*/ 1957388 h 4929188"/>
                      <a:gd name="connsiteX9" fmla="*/ 2038349 w 2435814"/>
                      <a:gd name="connsiteY9" fmla="*/ 1471613 h 4929188"/>
                      <a:gd name="connsiteX10" fmla="*/ 2428875 w 2435814"/>
                      <a:gd name="connsiteY10" fmla="*/ 795337 h 4929188"/>
                      <a:gd name="connsiteX11" fmla="*/ 1662113 w 2435814"/>
                      <a:gd name="connsiteY11" fmla="*/ 0 h 4929188"/>
                      <a:gd name="connsiteX0" fmla="*/ 0 w 2429843"/>
                      <a:gd name="connsiteY0" fmla="*/ 4929188 h 4929188"/>
                      <a:gd name="connsiteX1" fmla="*/ 423862 w 2429843"/>
                      <a:gd name="connsiteY1" fmla="*/ 4638675 h 4929188"/>
                      <a:gd name="connsiteX2" fmla="*/ 1071562 w 2429843"/>
                      <a:gd name="connsiteY2" fmla="*/ 4543426 h 4929188"/>
                      <a:gd name="connsiteX3" fmla="*/ 1728787 w 2429843"/>
                      <a:gd name="connsiteY3" fmla="*/ 4400551 h 4929188"/>
                      <a:gd name="connsiteX4" fmla="*/ 2128837 w 2429843"/>
                      <a:gd name="connsiteY4" fmla="*/ 4043363 h 4929188"/>
                      <a:gd name="connsiteX5" fmla="*/ 2371725 w 2429843"/>
                      <a:gd name="connsiteY5" fmla="*/ 3429001 h 4929188"/>
                      <a:gd name="connsiteX6" fmla="*/ 2300287 w 2429843"/>
                      <a:gd name="connsiteY6" fmla="*/ 2771776 h 4929188"/>
                      <a:gd name="connsiteX7" fmla="*/ 2114550 w 2429843"/>
                      <a:gd name="connsiteY7" fmla="*/ 2328863 h 4929188"/>
                      <a:gd name="connsiteX8" fmla="*/ 1995488 w 2429843"/>
                      <a:gd name="connsiteY8" fmla="*/ 1957388 h 4929188"/>
                      <a:gd name="connsiteX9" fmla="*/ 2038349 w 2429843"/>
                      <a:gd name="connsiteY9" fmla="*/ 1471613 h 4929188"/>
                      <a:gd name="connsiteX10" fmla="*/ 2428875 w 2429843"/>
                      <a:gd name="connsiteY10" fmla="*/ 795337 h 4929188"/>
                      <a:gd name="connsiteX11" fmla="*/ 1662113 w 2429843"/>
                      <a:gd name="connsiteY11" fmla="*/ 0 h 4929188"/>
                      <a:gd name="connsiteX0" fmla="*/ 0 w 2428875"/>
                      <a:gd name="connsiteY0" fmla="*/ 4133851 h 4133851"/>
                      <a:gd name="connsiteX1" fmla="*/ 423862 w 2428875"/>
                      <a:gd name="connsiteY1" fmla="*/ 3843338 h 4133851"/>
                      <a:gd name="connsiteX2" fmla="*/ 1071562 w 2428875"/>
                      <a:gd name="connsiteY2" fmla="*/ 3748089 h 4133851"/>
                      <a:gd name="connsiteX3" fmla="*/ 1728787 w 2428875"/>
                      <a:gd name="connsiteY3" fmla="*/ 3605214 h 4133851"/>
                      <a:gd name="connsiteX4" fmla="*/ 2128837 w 2428875"/>
                      <a:gd name="connsiteY4" fmla="*/ 3248026 h 4133851"/>
                      <a:gd name="connsiteX5" fmla="*/ 2371725 w 2428875"/>
                      <a:gd name="connsiteY5" fmla="*/ 2633664 h 4133851"/>
                      <a:gd name="connsiteX6" fmla="*/ 2300287 w 2428875"/>
                      <a:gd name="connsiteY6" fmla="*/ 1976439 h 4133851"/>
                      <a:gd name="connsiteX7" fmla="*/ 2114550 w 2428875"/>
                      <a:gd name="connsiteY7" fmla="*/ 1533526 h 4133851"/>
                      <a:gd name="connsiteX8" fmla="*/ 1995488 w 2428875"/>
                      <a:gd name="connsiteY8" fmla="*/ 1162051 h 4133851"/>
                      <a:gd name="connsiteX9" fmla="*/ 2038349 w 2428875"/>
                      <a:gd name="connsiteY9" fmla="*/ 676276 h 4133851"/>
                      <a:gd name="connsiteX10" fmla="*/ 2428875 w 2428875"/>
                      <a:gd name="connsiteY10" fmla="*/ 0 h 4133851"/>
                      <a:gd name="connsiteX0" fmla="*/ 0 w 2428875"/>
                      <a:gd name="connsiteY0" fmla="*/ 4133851 h 4133851"/>
                      <a:gd name="connsiteX1" fmla="*/ 423862 w 2428875"/>
                      <a:gd name="connsiteY1" fmla="*/ 3843338 h 4133851"/>
                      <a:gd name="connsiteX2" fmla="*/ 1071562 w 2428875"/>
                      <a:gd name="connsiteY2" fmla="*/ 3748089 h 4133851"/>
                      <a:gd name="connsiteX3" fmla="*/ 1728787 w 2428875"/>
                      <a:gd name="connsiteY3" fmla="*/ 3605214 h 4133851"/>
                      <a:gd name="connsiteX4" fmla="*/ 2128837 w 2428875"/>
                      <a:gd name="connsiteY4" fmla="*/ 3248026 h 4133851"/>
                      <a:gd name="connsiteX5" fmla="*/ 2371725 w 2428875"/>
                      <a:gd name="connsiteY5" fmla="*/ 2633664 h 4133851"/>
                      <a:gd name="connsiteX6" fmla="*/ 2300287 w 2428875"/>
                      <a:gd name="connsiteY6" fmla="*/ 1976439 h 4133851"/>
                      <a:gd name="connsiteX7" fmla="*/ 2114550 w 2428875"/>
                      <a:gd name="connsiteY7" fmla="*/ 1533526 h 4133851"/>
                      <a:gd name="connsiteX8" fmla="*/ 1995488 w 2428875"/>
                      <a:gd name="connsiteY8" fmla="*/ 1162051 h 4133851"/>
                      <a:gd name="connsiteX9" fmla="*/ 2038349 w 2428875"/>
                      <a:gd name="connsiteY9" fmla="*/ 676276 h 4133851"/>
                      <a:gd name="connsiteX10" fmla="*/ 2428875 w 2428875"/>
                      <a:gd name="connsiteY10" fmla="*/ 0 h 4133851"/>
                      <a:gd name="connsiteX0" fmla="*/ 0 w 2428875"/>
                      <a:gd name="connsiteY0" fmla="*/ 4133851 h 4133851"/>
                      <a:gd name="connsiteX1" fmla="*/ 423862 w 2428875"/>
                      <a:gd name="connsiteY1" fmla="*/ 3843338 h 4133851"/>
                      <a:gd name="connsiteX2" fmla="*/ 1071562 w 2428875"/>
                      <a:gd name="connsiteY2" fmla="*/ 3748089 h 4133851"/>
                      <a:gd name="connsiteX3" fmla="*/ 1728787 w 2428875"/>
                      <a:gd name="connsiteY3" fmla="*/ 3605214 h 4133851"/>
                      <a:gd name="connsiteX4" fmla="*/ 2128837 w 2428875"/>
                      <a:gd name="connsiteY4" fmla="*/ 3248026 h 4133851"/>
                      <a:gd name="connsiteX5" fmla="*/ 2371725 w 2428875"/>
                      <a:gd name="connsiteY5" fmla="*/ 2633664 h 4133851"/>
                      <a:gd name="connsiteX6" fmla="*/ 2300287 w 2428875"/>
                      <a:gd name="connsiteY6" fmla="*/ 1976439 h 4133851"/>
                      <a:gd name="connsiteX7" fmla="*/ 2114550 w 2428875"/>
                      <a:gd name="connsiteY7" fmla="*/ 1533526 h 4133851"/>
                      <a:gd name="connsiteX8" fmla="*/ 1995488 w 2428875"/>
                      <a:gd name="connsiteY8" fmla="*/ 1162051 h 4133851"/>
                      <a:gd name="connsiteX9" fmla="*/ 2038349 w 2428875"/>
                      <a:gd name="connsiteY9" fmla="*/ 676276 h 4133851"/>
                      <a:gd name="connsiteX10" fmla="*/ 2428875 w 2428875"/>
                      <a:gd name="connsiteY10" fmla="*/ 0 h 4133851"/>
                      <a:gd name="connsiteX0" fmla="*/ 0 w 2447925"/>
                      <a:gd name="connsiteY0" fmla="*/ 4114801 h 4114801"/>
                      <a:gd name="connsiteX1" fmla="*/ 423862 w 2447925"/>
                      <a:gd name="connsiteY1" fmla="*/ 3824288 h 4114801"/>
                      <a:gd name="connsiteX2" fmla="*/ 1071562 w 2447925"/>
                      <a:gd name="connsiteY2" fmla="*/ 3729039 h 4114801"/>
                      <a:gd name="connsiteX3" fmla="*/ 1728787 w 2447925"/>
                      <a:gd name="connsiteY3" fmla="*/ 3586164 h 4114801"/>
                      <a:gd name="connsiteX4" fmla="*/ 2128837 w 2447925"/>
                      <a:gd name="connsiteY4" fmla="*/ 3228976 h 4114801"/>
                      <a:gd name="connsiteX5" fmla="*/ 2371725 w 2447925"/>
                      <a:gd name="connsiteY5" fmla="*/ 2614614 h 4114801"/>
                      <a:gd name="connsiteX6" fmla="*/ 2300287 w 2447925"/>
                      <a:gd name="connsiteY6" fmla="*/ 1957389 h 4114801"/>
                      <a:gd name="connsiteX7" fmla="*/ 2114550 w 2447925"/>
                      <a:gd name="connsiteY7" fmla="*/ 1514476 h 4114801"/>
                      <a:gd name="connsiteX8" fmla="*/ 1995488 w 2447925"/>
                      <a:gd name="connsiteY8" fmla="*/ 1143001 h 4114801"/>
                      <a:gd name="connsiteX9" fmla="*/ 2038349 w 2447925"/>
                      <a:gd name="connsiteY9" fmla="*/ 657226 h 4114801"/>
                      <a:gd name="connsiteX10" fmla="*/ 2447925 w 2447925"/>
                      <a:gd name="connsiteY10" fmla="*/ 0 h 4114801"/>
                      <a:gd name="connsiteX0" fmla="*/ 0 w 2447925"/>
                      <a:gd name="connsiteY0" fmla="*/ 4114801 h 4114801"/>
                      <a:gd name="connsiteX1" fmla="*/ 423862 w 2447925"/>
                      <a:gd name="connsiteY1" fmla="*/ 3824288 h 4114801"/>
                      <a:gd name="connsiteX2" fmla="*/ 1071562 w 2447925"/>
                      <a:gd name="connsiteY2" fmla="*/ 3729039 h 4114801"/>
                      <a:gd name="connsiteX3" fmla="*/ 1728787 w 2447925"/>
                      <a:gd name="connsiteY3" fmla="*/ 3586164 h 4114801"/>
                      <a:gd name="connsiteX4" fmla="*/ 2128837 w 2447925"/>
                      <a:gd name="connsiteY4" fmla="*/ 3228976 h 4114801"/>
                      <a:gd name="connsiteX5" fmla="*/ 2371725 w 2447925"/>
                      <a:gd name="connsiteY5" fmla="*/ 2614614 h 4114801"/>
                      <a:gd name="connsiteX6" fmla="*/ 2300287 w 2447925"/>
                      <a:gd name="connsiteY6" fmla="*/ 1957389 h 4114801"/>
                      <a:gd name="connsiteX7" fmla="*/ 2114550 w 2447925"/>
                      <a:gd name="connsiteY7" fmla="*/ 1514476 h 4114801"/>
                      <a:gd name="connsiteX8" fmla="*/ 1995488 w 2447925"/>
                      <a:gd name="connsiteY8" fmla="*/ 1143001 h 4114801"/>
                      <a:gd name="connsiteX9" fmla="*/ 2038349 w 2447925"/>
                      <a:gd name="connsiteY9" fmla="*/ 657226 h 4114801"/>
                      <a:gd name="connsiteX10" fmla="*/ 2447925 w 2447925"/>
                      <a:gd name="connsiteY10" fmla="*/ 0 h 41148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7925" h="4114801">
                        <a:moveTo>
                          <a:pt x="0" y="4114801"/>
                        </a:moveTo>
                        <a:cubicBezTo>
                          <a:pt x="82153" y="4004073"/>
                          <a:pt x="97631" y="3955257"/>
                          <a:pt x="423862" y="3824288"/>
                        </a:cubicBezTo>
                        <a:cubicBezTo>
                          <a:pt x="750093" y="3693319"/>
                          <a:pt x="854074" y="3768726"/>
                          <a:pt x="1071562" y="3729039"/>
                        </a:cubicBezTo>
                        <a:cubicBezTo>
                          <a:pt x="1289050" y="3689352"/>
                          <a:pt x="1552575" y="3669508"/>
                          <a:pt x="1728787" y="3586164"/>
                        </a:cubicBezTo>
                        <a:cubicBezTo>
                          <a:pt x="1904999" y="3502820"/>
                          <a:pt x="2021681" y="3390901"/>
                          <a:pt x="2128837" y="3228976"/>
                        </a:cubicBezTo>
                        <a:cubicBezTo>
                          <a:pt x="2235993" y="3067051"/>
                          <a:pt x="2343150" y="2826545"/>
                          <a:pt x="2371725" y="2614614"/>
                        </a:cubicBezTo>
                        <a:cubicBezTo>
                          <a:pt x="2400300" y="2402683"/>
                          <a:pt x="2343149" y="2140745"/>
                          <a:pt x="2300287" y="1957389"/>
                        </a:cubicBezTo>
                        <a:cubicBezTo>
                          <a:pt x="2257425" y="1774033"/>
                          <a:pt x="2165350" y="1650207"/>
                          <a:pt x="2114550" y="1514476"/>
                        </a:cubicBezTo>
                        <a:cubicBezTo>
                          <a:pt x="2063750" y="1378745"/>
                          <a:pt x="2008188" y="1285876"/>
                          <a:pt x="1995488" y="1143001"/>
                        </a:cubicBezTo>
                        <a:cubicBezTo>
                          <a:pt x="1982788" y="1000126"/>
                          <a:pt x="1962943" y="847726"/>
                          <a:pt x="2038349" y="657226"/>
                        </a:cubicBezTo>
                        <a:cubicBezTo>
                          <a:pt x="2113755" y="466726"/>
                          <a:pt x="2277270" y="140495"/>
                          <a:pt x="2447925" y="0"/>
                        </a:cubicBezTo>
                      </a:path>
                    </a:pathLst>
                  </a:custGeom>
                  <a:noFill/>
                  <a:ln w="4191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7" name="Freeform 186"/>
                  <p:cNvSpPr>
                    <a:spLocks noChangeAspect="1"/>
                  </p:cNvSpPr>
                  <p:nvPr/>
                </p:nvSpPr>
                <p:spPr>
                  <a:xfrm flipH="1">
                    <a:off x="7337593" y="877010"/>
                    <a:ext cx="1646481" cy="258584"/>
                  </a:xfrm>
                  <a:custGeom>
                    <a:avLst/>
                    <a:gdLst>
                      <a:gd name="connsiteX0" fmla="*/ 0 w 1438275"/>
                      <a:gd name="connsiteY0" fmla="*/ 0 h 258637"/>
                      <a:gd name="connsiteX1" fmla="*/ 942975 w 1438275"/>
                      <a:gd name="connsiteY1" fmla="*/ 257175 h 258637"/>
                      <a:gd name="connsiteX2" fmla="*/ 1438275 w 1438275"/>
                      <a:gd name="connsiteY2" fmla="*/ 85725 h 258637"/>
                      <a:gd name="connsiteX0" fmla="*/ 0 w 1438275"/>
                      <a:gd name="connsiteY0" fmla="*/ 0 h 695608"/>
                      <a:gd name="connsiteX1" fmla="*/ 642938 w 1438275"/>
                      <a:gd name="connsiteY1" fmla="*/ 695325 h 695608"/>
                      <a:gd name="connsiteX2" fmla="*/ 1438275 w 1438275"/>
                      <a:gd name="connsiteY2" fmla="*/ 85725 h 695608"/>
                      <a:gd name="connsiteX0" fmla="*/ 0 w 1504950"/>
                      <a:gd name="connsiteY0" fmla="*/ 0 h 713764"/>
                      <a:gd name="connsiteX1" fmla="*/ 642938 w 1504950"/>
                      <a:gd name="connsiteY1" fmla="*/ 695325 h 713764"/>
                      <a:gd name="connsiteX2" fmla="*/ 1504950 w 1504950"/>
                      <a:gd name="connsiteY2" fmla="*/ 481013 h 713764"/>
                      <a:gd name="connsiteX0" fmla="*/ 0 w 1657350"/>
                      <a:gd name="connsiteY0" fmla="*/ 0 h 252639"/>
                      <a:gd name="connsiteX1" fmla="*/ 795338 w 1657350"/>
                      <a:gd name="connsiteY1" fmla="*/ 252412 h 252639"/>
                      <a:gd name="connsiteX2" fmla="*/ 1657350 w 1657350"/>
                      <a:gd name="connsiteY2" fmla="*/ 38100 h 252639"/>
                      <a:gd name="connsiteX0" fmla="*/ 0 w 1657350"/>
                      <a:gd name="connsiteY0" fmla="*/ 0 h 252639"/>
                      <a:gd name="connsiteX1" fmla="*/ 795338 w 1657350"/>
                      <a:gd name="connsiteY1" fmla="*/ 252412 h 252639"/>
                      <a:gd name="connsiteX2" fmla="*/ 1657350 w 1657350"/>
                      <a:gd name="connsiteY2" fmla="*/ 38100 h 252639"/>
                      <a:gd name="connsiteX0" fmla="*/ 0 w 1657350"/>
                      <a:gd name="connsiteY0" fmla="*/ 0 h 258584"/>
                      <a:gd name="connsiteX1" fmla="*/ 795338 w 1657350"/>
                      <a:gd name="connsiteY1" fmla="*/ 252412 h 258584"/>
                      <a:gd name="connsiteX2" fmla="*/ 1657350 w 1657350"/>
                      <a:gd name="connsiteY2" fmla="*/ 38100 h 2585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657350" h="258584">
                        <a:moveTo>
                          <a:pt x="0" y="0"/>
                        </a:moveTo>
                        <a:cubicBezTo>
                          <a:pt x="289719" y="169069"/>
                          <a:pt x="395288" y="212724"/>
                          <a:pt x="795338" y="252412"/>
                        </a:cubicBezTo>
                        <a:cubicBezTo>
                          <a:pt x="1195388" y="292100"/>
                          <a:pt x="1529556" y="130969"/>
                          <a:pt x="1657350" y="38100"/>
                        </a:cubicBezTo>
                      </a:path>
                    </a:pathLst>
                  </a:custGeom>
                  <a:noFill/>
                  <a:ln w="4191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8" name="Straight Connector 187"/>
                  <p:cNvCxnSpPr>
                    <a:cxnSpLocks noChangeAspect="1"/>
                  </p:cNvCxnSpPr>
                  <p:nvPr/>
                </p:nvCxnSpPr>
                <p:spPr>
                  <a:xfrm flipH="1">
                    <a:off x="6542744" y="910347"/>
                    <a:ext cx="794849" cy="842958"/>
                  </a:xfrm>
                  <a:prstGeom prst="line">
                    <a:avLst/>
                  </a:prstGeom>
                  <a:ln w="4191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>
                    <a:cxnSpLocks noChangeAspect="1"/>
                    <a:stCxn id="186" idx="9"/>
                    <a:endCxn id="183" idx="9"/>
                  </p:cNvCxnSpPr>
                  <p:nvPr/>
                </p:nvCxnSpPr>
                <p:spPr>
                  <a:xfrm>
                    <a:off x="6949634" y="2410531"/>
                    <a:ext cx="4024570" cy="0"/>
                  </a:xfrm>
                  <a:prstGeom prst="line">
                    <a:avLst/>
                  </a:prstGeom>
                  <a:ln w="4191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80" name="Rectangle 179"/>
                <p:cNvSpPr/>
                <p:nvPr/>
              </p:nvSpPr>
              <p:spPr>
                <a:xfrm>
                  <a:off x="3433879" y="847306"/>
                  <a:ext cx="418704" cy="1661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480" b="1" dirty="0">
                      <a:latin typeface="Bahnschrift SemiLight SemiConde" panose="020B0502040204020203" pitchFamily="34" charset="0"/>
                      <a:cs typeface="Arial" panose="020B0604020202020204" pitchFamily="34" charset="0"/>
                    </a:rPr>
                    <a:t>MISSOURI</a:t>
                  </a:r>
                </a:p>
              </p:txBody>
            </p:sp>
            <p:sp>
              <p:nvSpPr>
                <p:cNvPr id="181" name="Rectangle 180"/>
                <p:cNvSpPr/>
                <p:nvPr/>
              </p:nvSpPr>
              <p:spPr>
                <a:xfrm>
                  <a:off x="3506014" y="930468"/>
                  <a:ext cx="274434" cy="15805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427" b="1" dirty="0">
                      <a:latin typeface="Futura Hv BT" panose="020B0702020204020204" pitchFamily="34" charset="0"/>
                      <a:cs typeface="Arial" panose="020B0604020202020204" pitchFamily="34" charset="0"/>
                    </a:rPr>
                    <a:t>U S</a:t>
                  </a:r>
                  <a:endParaRPr lang="en-US" sz="427" b="1" dirty="0">
                    <a:latin typeface="Bahnschrift Condensed" panose="020B05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2" name="Rectangle 181"/>
                <p:cNvSpPr/>
                <p:nvPr/>
              </p:nvSpPr>
              <p:spPr>
                <a:xfrm>
                  <a:off x="3449909" y="952241"/>
                  <a:ext cx="386644" cy="29161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95" b="1" dirty="0" smtClean="0">
                      <a:latin typeface="Futura Md BT" panose="020B0602020204020303" pitchFamily="34" charset="0"/>
                      <a:cs typeface="Arial" panose="020B0604020202020204" pitchFamily="34" charset="0"/>
                    </a:rPr>
                    <a:t>66</a:t>
                  </a:r>
                  <a:endParaRPr lang="en-US" sz="1295" b="1" dirty="0">
                    <a:solidFill>
                      <a:srgbClr val="FFFF00"/>
                    </a:solidFill>
                    <a:latin typeface="Bahnschrift Condensed" panose="020B0502040204020203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67" name="Group 166"/>
              <p:cNvGrpSpPr/>
              <p:nvPr/>
            </p:nvGrpSpPr>
            <p:grpSpPr>
              <a:xfrm>
                <a:off x="653614" y="2169909"/>
                <a:ext cx="418704" cy="396553"/>
                <a:chOff x="3433879" y="847306"/>
                <a:chExt cx="418704" cy="396553"/>
              </a:xfrm>
            </p:grpSpPr>
            <p:grpSp>
              <p:nvGrpSpPr>
                <p:cNvPr id="168" name="Group 167"/>
                <p:cNvGrpSpPr>
                  <a:grpSpLocks noChangeAspect="1"/>
                </p:cNvGrpSpPr>
                <p:nvPr/>
              </p:nvGrpSpPr>
              <p:grpSpPr>
                <a:xfrm>
                  <a:off x="3488392" y="876072"/>
                  <a:ext cx="309678" cy="320040"/>
                  <a:chOff x="6542744" y="877010"/>
                  <a:chExt cx="4829488" cy="4991096"/>
                </a:xfrm>
              </p:grpSpPr>
              <p:sp>
                <p:nvSpPr>
                  <p:cNvPr id="172" name="Freeform 171"/>
                  <p:cNvSpPr>
                    <a:spLocks noChangeAspect="1"/>
                  </p:cNvSpPr>
                  <p:nvPr/>
                </p:nvSpPr>
                <p:spPr>
                  <a:xfrm>
                    <a:off x="8993327" y="1753305"/>
                    <a:ext cx="2378905" cy="4114801"/>
                  </a:xfrm>
                  <a:custGeom>
                    <a:avLst/>
                    <a:gdLst>
                      <a:gd name="connsiteX0" fmla="*/ 0 w 4400550"/>
                      <a:gd name="connsiteY0" fmla="*/ 4120738 h 4132930"/>
                      <a:gd name="connsiteX1" fmla="*/ 342900 w 4400550"/>
                      <a:gd name="connsiteY1" fmla="*/ 3834988 h 4132930"/>
                      <a:gd name="connsiteX2" fmla="*/ 1071562 w 4400550"/>
                      <a:gd name="connsiteY2" fmla="*/ 3734976 h 4132930"/>
                      <a:gd name="connsiteX3" fmla="*/ 1728787 w 4400550"/>
                      <a:gd name="connsiteY3" fmla="*/ 3592101 h 4132930"/>
                      <a:gd name="connsiteX4" fmla="*/ 2128837 w 4400550"/>
                      <a:gd name="connsiteY4" fmla="*/ 3234913 h 4132930"/>
                      <a:gd name="connsiteX5" fmla="*/ 2386012 w 4400550"/>
                      <a:gd name="connsiteY5" fmla="*/ 2620551 h 4132930"/>
                      <a:gd name="connsiteX6" fmla="*/ 2300287 w 4400550"/>
                      <a:gd name="connsiteY6" fmla="*/ 1963326 h 4132930"/>
                      <a:gd name="connsiteX7" fmla="*/ 2143125 w 4400550"/>
                      <a:gd name="connsiteY7" fmla="*/ 1520413 h 4132930"/>
                      <a:gd name="connsiteX8" fmla="*/ 1971675 w 4400550"/>
                      <a:gd name="connsiteY8" fmla="*/ 1148938 h 4132930"/>
                      <a:gd name="connsiteX9" fmla="*/ 2014537 w 4400550"/>
                      <a:gd name="connsiteY9" fmla="*/ 663163 h 4132930"/>
                      <a:gd name="connsiteX10" fmla="*/ 2428875 w 4400550"/>
                      <a:gd name="connsiteY10" fmla="*/ 5938 h 4132930"/>
                      <a:gd name="connsiteX11" fmla="*/ 3414712 w 4400550"/>
                      <a:gd name="connsiteY11" fmla="*/ 391701 h 4132930"/>
                      <a:gd name="connsiteX12" fmla="*/ 4400550 w 4400550"/>
                      <a:gd name="connsiteY12" fmla="*/ 1263238 h 4132930"/>
                      <a:gd name="connsiteX13" fmla="*/ 4400550 w 4400550"/>
                      <a:gd name="connsiteY13" fmla="*/ 1263238 h 4132930"/>
                      <a:gd name="connsiteX14" fmla="*/ 4100512 w 4400550"/>
                      <a:gd name="connsiteY14" fmla="*/ 2892013 h 4132930"/>
                      <a:gd name="connsiteX15" fmla="*/ 3086100 w 4400550"/>
                      <a:gd name="connsiteY15" fmla="*/ 4049301 h 4132930"/>
                      <a:gd name="connsiteX16" fmla="*/ 3071812 w 4400550"/>
                      <a:gd name="connsiteY16" fmla="*/ 4035013 h 4132930"/>
                      <a:gd name="connsiteX0" fmla="*/ 0 w 4400550"/>
                      <a:gd name="connsiteY0" fmla="*/ 4120738 h 4132930"/>
                      <a:gd name="connsiteX1" fmla="*/ 342900 w 4400550"/>
                      <a:gd name="connsiteY1" fmla="*/ 3834988 h 4132930"/>
                      <a:gd name="connsiteX2" fmla="*/ 1071562 w 4400550"/>
                      <a:gd name="connsiteY2" fmla="*/ 3734976 h 4132930"/>
                      <a:gd name="connsiteX3" fmla="*/ 1728787 w 4400550"/>
                      <a:gd name="connsiteY3" fmla="*/ 3592101 h 4132930"/>
                      <a:gd name="connsiteX4" fmla="*/ 2128837 w 4400550"/>
                      <a:gd name="connsiteY4" fmla="*/ 3234913 h 4132930"/>
                      <a:gd name="connsiteX5" fmla="*/ 2386012 w 4400550"/>
                      <a:gd name="connsiteY5" fmla="*/ 2620551 h 4132930"/>
                      <a:gd name="connsiteX6" fmla="*/ 2300287 w 4400550"/>
                      <a:gd name="connsiteY6" fmla="*/ 1963326 h 4132930"/>
                      <a:gd name="connsiteX7" fmla="*/ 2143125 w 4400550"/>
                      <a:gd name="connsiteY7" fmla="*/ 1520413 h 4132930"/>
                      <a:gd name="connsiteX8" fmla="*/ 1971675 w 4400550"/>
                      <a:gd name="connsiteY8" fmla="*/ 1148938 h 4132930"/>
                      <a:gd name="connsiteX9" fmla="*/ 2014537 w 4400550"/>
                      <a:gd name="connsiteY9" fmla="*/ 663163 h 4132930"/>
                      <a:gd name="connsiteX10" fmla="*/ 2428875 w 4400550"/>
                      <a:gd name="connsiteY10" fmla="*/ 5938 h 4132930"/>
                      <a:gd name="connsiteX11" fmla="*/ 3414712 w 4400550"/>
                      <a:gd name="connsiteY11" fmla="*/ 391701 h 4132930"/>
                      <a:gd name="connsiteX12" fmla="*/ 4400550 w 4400550"/>
                      <a:gd name="connsiteY12" fmla="*/ 1263238 h 4132930"/>
                      <a:gd name="connsiteX13" fmla="*/ 4400550 w 4400550"/>
                      <a:gd name="connsiteY13" fmla="*/ 1263238 h 4132930"/>
                      <a:gd name="connsiteX14" fmla="*/ 4100512 w 4400550"/>
                      <a:gd name="connsiteY14" fmla="*/ 2892013 h 4132930"/>
                      <a:gd name="connsiteX15" fmla="*/ 3086100 w 4400550"/>
                      <a:gd name="connsiteY15" fmla="*/ 4049301 h 4132930"/>
                      <a:gd name="connsiteX16" fmla="*/ 3071812 w 4400550"/>
                      <a:gd name="connsiteY16" fmla="*/ 4035013 h 4132930"/>
                      <a:gd name="connsiteX0" fmla="*/ 0 w 4400550"/>
                      <a:gd name="connsiteY0" fmla="*/ 4120738 h 4132930"/>
                      <a:gd name="connsiteX1" fmla="*/ 342900 w 4400550"/>
                      <a:gd name="connsiteY1" fmla="*/ 3834988 h 4132930"/>
                      <a:gd name="connsiteX2" fmla="*/ 1071562 w 4400550"/>
                      <a:gd name="connsiteY2" fmla="*/ 3734976 h 4132930"/>
                      <a:gd name="connsiteX3" fmla="*/ 1728787 w 4400550"/>
                      <a:gd name="connsiteY3" fmla="*/ 3592101 h 4132930"/>
                      <a:gd name="connsiteX4" fmla="*/ 2128837 w 4400550"/>
                      <a:gd name="connsiteY4" fmla="*/ 3234913 h 4132930"/>
                      <a:gd name="connsiteX5" fmla="*/ 2386012 w 4400550"/>
                      <a:gd name="connsiteY5" fmla="*/ 2620551 h 4132930"/>
                      <a:gd name="connsiteX6" fmla="*/ 2300287 w 4400550"/>
                      <a:gd name="connsiteY6" fmla="*/ 1963326 h 4132930"/>
                      <a:gd name="connsiteX7" fmla="*/ 2143125 w 4400550"/>
                      <a:gd name="connsiteY7" fmla="*/ 1520413 h 4132930"/>
                      <a:gd name="connsiteX8" fmla="*/ 1971675 w 4400550"/>
                      <a:gd name="connsiteY8" fmla="*/ 1148938 h 4132930"/>
                      <a:gd name="connsiteX9" fmla="*/ 2014537 w 4400550"/>
                      <a:gd name="connsiteY9" fmla="*/ 663163 h 4132930"/>
                      <a:gd name="connsiteX10" fmla="*/ 2428875 w 4400550"/>
                      <a:gd name="connsiteY10" fmla="*/ 5938 h 4132930"/>
                      <a:gd name="connsiteX11" fmla="*/ 3414712 w 4400550"/>
                      <a:gd name="connsiteY11" fmla="*/ 391701 h 4132930"/>
                      <a:gd name="connsiteX12" fmla="*/ 4400550 w 4400550"/>
                      <a:gd name="connsiteY12" fmla="*/ 1263238 h 4132930"/>
                      <a:gd name="connsiteX13" fmla="*/ 4400550 w 4400550"/>
                      <a:gd name="connsiteY13" fmla="*/ 1263238 h 4132930"/>
                      <a:gd name="connsiteX14" fmla="*/ 3086100 w 4400550"/>
                      <a:gd name="connsiteY14" fmla="*/ 4049301 h 4132930"/>
                      <a:gd name="connsiteX15" fmla="*/ 3071812 w 4400550"/>
                      <a:gd name="connsiteY15" fmla="*/ 4035013 h 4132930"/>
                      <a:gd name="connsiteX0" fmla="*/ 0 w 4400550"/>
                      <a:gd name="connsiteY0" fmla="*/ 4120738 h 4132930"/>
                      <a:gd name="connsiteX1" fmla="*/ 342900 w 4400550"/>
                      <a:gd name="connsiteY1" fmla="*/ 3834988 h 4132930"/>
                      <a:gd name="connsiteX2" fmla="*/ 1071562 w 4400550"/>
                      <a:gd name="connsiteY2" fmla="*/ 3734976 h 4132930"/>
                      <a:gd name="connsiteX3" fmla="*/ 1728787 w 4400550"/>
                      <a:gd name="connsiteY3" fmla="*/ 3592101 h 4132930"/>
                      <a:gd name="connsiteX4" fmla="*/ 2128837 w 4400550"/>
                      <a:gd name="connsiteY4" fmla="*/ 3234913 h 4132930"/>
                      <a:gd name="connsiteX5" fmla="*/ 2386012 w 4400550"/>
                      <a:gd name="connsiteY5" fmla="*/ 2620551 h 4132930"/>
                      <a:gd name="connsiteX6" fmla="*/ 2300287 w 4400550"/>
                      <a:gd name="connsiteY6" fmla="*/ 1963326 h 4132930"/>
                      <a:gd name="connsiteX7" fmla="*/ 2143125 w 4400550"/>
                      <a:gd name="connsiteY7" fmla="*/ 1520413 h 4132930"/>
                      <a:gd name="connsiteX8" fmla="*/ 1971675 w 4400550"/>
                      <a:gd name="connsiteY8" fmla="*/ 1148938 h 4132930"/>
                      <a:gd name="connsiteX9" fmla="*/ 2014537 w 4400550"/>
                      <a:gd name="connsiteY9" fmla="*/ 663163 h 4132930"/>
                      <a:gd name="connsiteX10" fmla="*/ 2428875 w 4400550"/>
                      <a:gd name="connsiteY10" fmla="*/ 5938 h 4132930"/>
                      <a:gd name="connsiteX11" fmla="*/ 3414712 w 4400550"/>
                      <a:gd name="connsiteY11" fmla="*/ 391701 h 4132930"/>
                      <a:gd name="connsiteX12" fmla="*/ 4400550 w 4400550"/>
                      <a:gd name="connsiteY12" fmla="*/ 1263238 h 4132930"/>
                      <a:gd name="connsiteX13" fmla="*/ 3086100 w 4400550"/>
                      <a:gd name="connsiteY13" fmla="*/ 4049301 h 4132930"/>
                      <a:gd name="connsiteX14" fmla="*/ 3071812 w 4400550"/>
                      <a:gd name="connsiteY14" fmla="*/ 4035013 h 4132930"/>
                      <a:gd name="connsiteX0" fmla="*/ 0 w 3434385"/>
                      <a:gd name="connsiteY0" fmla="*/ 4194411 h 4206603"/>
                      <a:gd name="connsiteX1" fmla="*/ 342900 w 3434385"/>
                      <a:gd name="connsiteY1" fmla="*/ 3908661 h 4206603"/>
                      <a:gd name="connsiteX2" fmla="*/ 1071562 w 3434385"/>
                      <a:gd name="connsiteY2" fmla="*/ 3808649 h 4206603"/>
                      <a:gd name="connsiteX3" fmla="*/ 1728787 w 3434385"/>
                      <a:gd name="connsiteY3" fmla="*/ 3665774 h 4206603"/>
                      <a:gd name="connsiteX4" fmla="*/ 2128837 w 3434385"/>
                      <a:gd name="connsiteY4" fmla="*/ 3308586 h 4206603"/>
                      <a:gd name="connsiteX5" fmla="*/ 2386012 w 3434385"/>
                      <a:gd name="connsiteY5" fmla="*/ 2694224 h 4206603"/>
                      <a:gd name="connsiteX6" fmla="*/ 2300287 w 3434385"/>
                      <a:gd name="connsiteY6" fmla="*/ 2036999 h 4206603"/>
                      <a:gd name="connsiteX7" fmla="*/ 2143125 w 3434385"/>
                      <a:gd name="connsiteY7" fmla="*/ 1594086 h 4206603"/>
                      <a:gd name="connsiteX8" fmla="*/ 1971675 w 3434385"/>
                      <a:gd name="connsiteY8" fmla="*/ 1222611 h 4206603"/>
                      <a:gd name="connsiteX9" fmla="*/ 2014537 w 3434385"/>
                      <a:gd name="connsiteY9" fmla="*/ 736836 h 4206603"/>
                      <a:gd name="connsiteX10" fmla="*/ 2428875 w 3434385"/>
                      <a:gd name="connsiteY10" fmla="*/ 79611 h 4206603"/>
                      <a:gd name="connsiteX11" fmla="*/ 3414712 w 3434385"/>
                      <a:gd name="connsiteY11" fmla="*/ 465374 h 4206603"/>
                      <a:gd name="connsiteX12" fmla="*/ 3086100 w 3434385"/>
                      <a:gd name="connsiteY12" fmla="*/ 4122974 h 4206603"/>
                      <a:gd name="connsiteX13" fmla="*/ 3071812 w 3434385"/>
                      <a:gd name="connsiteY13" fmla="*/ 4108686 h 4206603"/>
                      <a:gd name="connsiteX0" fmla="*/ 0 w 3434385"/>
                      <a:gd name="connsiteY0" fmla="*/ 4194411 h 4194411"/>
                      <a:gd name="connsiteX1" fmla="*/ 342900 w 3434385"/>
                      <a:gd name="connsiteY1" fmla="*/ 3908661 h 4194411"/>
                      <a:gd name="connsiteX2" fmla="*/ 1071562 w 3434385"/>
                      <a:gd name="connsiteY2" fmla="*/ 3808649 h 4194411"/>
                      <a:gd name="connsiteX3" fmla="*/ 1728787 w 3434385"/>
                      <a:gd name="connsiteY3" fmla="*/ 3665774 h 4194411"/>
                      <a:gd name="connsiteX4" fmla="*/ 2128837 w 3434385"/>
                      <a:gd name="connsiteY4" fmla="*/ 3308586 h 4194411"/>
                      <a:gd name="connsiteX5" fmla="*/ 2386012 w 3434385"/>
                      <a:gd name="connsiteY5" fmla="*/ 2694224 h 4194411"/>
                      <a:gd name="connsiteX6" fmla="*/ 2300287 w 3434385"/>
                      <a:gd name="connsiteY6" fmla="*/ 2036999 h 4194411"/>
                      <a:gd name="connsiteX7" fmla="*/ 2143125 w 3434385"/>
                      <a:gd name="connsiteY7" fmla="*/ 1594086 h 4194411"/>
                      <a:gd name="connsiteX8" fmla="*/ 1971675 w 3434385"/>
                      <a:gd name="connsiteY8" fmla="*/ 1222611 h 4194411"/>
                      <a:gd name="connsiteX9" fmla="*/ 2014537 w 3434385"/>
                      <a:gd name="connsiteY9" fmla="*/ 736836 h 4194411"/>
                      <a:gd name="connsiteX10" fmla="*/ 2428875 w 3434385"/>
                      <a:gd name="connsiteY10" fmla="*/ 79611 h 4194411"/>
                      <a:gd name="connsiteX11" fmla="*/ 3414712 w 3434385"/>
                      <a:gd name="connsiteY11" fmla="*/ 465374 h 4194411"/>
                      <a:gd name="connsiteX12" fmla="*/ 3086100 w 3434385"/>
                      <a:gd name="connsiteY12" fmla="*/ 4122974 h 4194411"/>
                      <a:gd name="connsiteX0" fmla="*/ 0 w 3414712"/>
                      <a:gd name="connsiteY0" fmla="*/ 4194411 h 4194411"/>
                      <a:gd name="connsiteX1" fmla="*/ 342900 w 3414712"/>
                      <a:gd name="connsiteY1" fmla="*/ 3908661 h 4194411"/>
                      <a:gd name="connsiteX2" fmla="*/ 1071562 w 3414712"/>
                      <a:gd name="connsiteY2" fmla="*/ 3808649 h 4194411"/>
                      <a:gd name="connsiteX3" fmla="*/ 1728787 w 3414712"/>
                      <a:gd name="connsiteY3" fmla="*/ 3665774 h 4194411"/>
                      <a:gd name="connsiteX4" fmla="*/ 2128837 w 3414712"/>
                      <a:gd name="connsiteY4" fmla="*/ 3308586 h 4194411"/>
                      <a:gd name="connsiteX5" fmla="*/ 2386012 w 3414712"/>
                      <a:gd name="connsiteY5" fmla="*/ 2694224 h 4194411"/>
                      <a:gd name="connsiteX6" fmla="*/ 2300287 w 3414712"/>
                      <a:gd name="connsiteY6" fmla="*/ 2036999 h 4194411"/>
                      <a:gd name="connsiteX7" fmla="*/ 2143125 w 3414712"/>
                      <a:gd name="connsiteY7" fmla="*/ 1594086 h 4194411"/>
                      <a:gd name="connsiteX8" fmla="*/ 1971675 w 3414712"/>
                      <a:gd name="connsiteY8" fmla="*/ 1222611 h 4194411"/>
                      <a:gd name="connsiteX9" fmla="*/ 2014537 w 3414712"/>
                      <a:gd name="connsiteY9" fmla="*/ 736836 h 4194411"/>
                      <a:gd name="connsiteX10" fmla="*/ 2428875 w 3414712"/>
                      <a:gd name="connsiteY10" fmla="*/ 79611 h 4194411"/>
                      <a:gd name="connsiteX11" fmla="*/ 3414712 w 3414712"/>
                      <a:gd name="connsiteY11" fmla="*/ 465374 h 4194411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43125 w 2428875"/>
                      <a:gd name="connsiteY7" fmla="*/ 1514475 h 4114800"/>
                      <a:gd name="connsiteX8" fmla="*/ 1971675 w 2428875"/>
                      <a:gd name="connsiteY8" fmla="*/ 1143000 h 4114800"/>
                      <a:gd name="connsiteX9" fmla="*/ 2014537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71675 w 2428875"/>
                      <a:gd name="connsiteY8" fmla="*/ 1143000 h 4114800"/>
                      <a:gd name="connsiteX9" fmla="*/ 2014537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71675 w 2428875"/>
                      <a:gd name="connsiteY8" fmla="*/ 1143000 h 4114800"/>
                      <a:gd name="connsiteX9" fmla="*/ 2014537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71675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95488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71725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95488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423862 w 2428875"/>
                      <a:gd name="connsiteY1" fmla="*/ 3824287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71725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95488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423862 w 2428875"/>
                      <a:gd name="connsiteY1" fmla="*/ 3824287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71725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95488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56472"/>
                      <a:gd name="connsiteY0" fmla="*/ 4166307 h 4166307"/>
                      <a:gd name="connsiteX1" fmla="*/ 423862 w 2456472"/>
                      <a:gd name="connsiteY1" fmla="*/ 3875794 h 4166307"/>
                      <a:gd name="connsiteX2" fmla="*/ 1071562 w 2456472"/>
                      <a:gd name="connsiteY2" fmla="*/ 3780545 h 4166307"/>
                      <a:gd name="connsiteX3" fmla="*/ 1728787 w 2456472"/>
                      <a:gd name="connsiteY3" fmla="*/ 3637670 h 4166307"/>
                      <a:gd name="connsiteX4" fmla="*/ 2128837 w 2456472"/>
                      <a:gd name="connsiteY4" fmla="*/ 3280482 h 4166307"/>
                      <a:gd name="connsiteX5" fmla="*/ 2371725 w 2456472"/>
                      <a:gd name="connsiteY5" fmla="*/ 2666120 h 4166307"/>
                      <a:gd name="connsiteX6" fmla="*/ 2300287 w 2456472"/>
                      <a:gd name="connsiteY6" fmla="*/ 2008895 h 4166307"/>
                      <a:gd name="connsiteX7" fmla="*/ 2114550 w 2456472"/>
                      <a:gd name="connsiteY7" fmla="*/ 1565982 h 4166307"/>
                      <a:gd name="connsiteX8" fmla="*/ 1995488 w 2456472"/>
                      <a:gd name="connsiteY8" fmla="*/ 1194507 h 4166307"/>
                      <a:gd name="connsiteX9" fmla="*/ 2038349 w 2456472"/>
                      <a:gd name="connsiteY9" fmla="*/ 708732 h 4166307"/>
                      <a:gd name="connsiteX10" fmla="*/ 2428875 w 2456472"/>
                      <a:gd name="connsiteY10" fmla="*/ 51507 h 4166307"/>
                      <a:gd name="connsiteX11" fmla="*/ 2424114 w 2456472"/>
                      <a:gd name="connsiteY11" fmla="*/ 41982 h 4166307"/>
                      <a:gd name="connsiteX0" fmla="*/ 0 w 2424128"/>
                      <a:gd name="connsiteY0" fmla="*/ 4199348 h 4199348"/>
                      <a:gd name="connsiteX1" fmla="*/ 423862 w 2424128"/>
                      <a:gd name="connsiteY1" fmla="*/ 3908835 h 4199348"/>
                      <a:gd name="connsiteX2" fmla="*/ 1071562 w 2424128"/>
                      <a:gd name="connsiteY2" fmla="*/ 3813586 h 4199348"/>
                      <a:gd name="connsiteX3" fmla="*/ 1728787 w 2424128"/>
                      <a:gd name="connsiteY3" fmla="*/ 3670711 h 4199348"/>
                      <a:gd name="connsiteX4" fmla="*/ 2128837 w 2424128"/>
                      <a:gd name="connsiteY4" fmla="*/ 3313523 h 4199348"/>
                      <a:gd name="connsiteX5" fmla="*/ 2371725 w 2424128"/>
                      <a:gd name="connsiteY5" fmla="*/ 2699161 h 4199348"/>
                      <a:gd name="connsiteX6" fmla="*/ 2300287 w 2424128"/>
                      <a:gd name="connsiteY6" fmla="*/ 2041936 h 4199348"/>
                      <a:gd name="connsiteX7" fmla="*/ 2114550 w 2424128"/>
                      <a:gd name="connsiteY7" fmla="*/ 1599023 h 4199348"/>
                      <a:gd name="connsiteX8" fmla="*/ 1995488 w 2424128"/>
                      <a:gd name="connsiteY8" fmla="*/ 1227548 h 4199348"/>
                      <a:gd name="connsiteX9" fmla="*/ 2038349 w 2424128"/>
                      <a:gd name="connsiteY9" fmla="*/ 741773 h 4199348"/>
                      <a:gd name="connsiteX10" fmla="*/ 2309812 w 2424128"/>
                      <a:gd name="connsiteY10" fmla="*/ 41685 h 4199348"/>
                      <a:gd name="connsiteX11" fmla="*/ 2424114 w 2424128"/>
                      <a:gd name="connsiteY11" fmla="*/ 75023 h 4199348"/>
                      <a:gd name="connsiteX0" fmla="*/ 0 w 2424117"/>
                      <a:gd name="connsiteY0" fmla="*/ 4268794 h 4268794"/>
                      <a:gd name="connsiteX1" fmla="*/ 423862 w 2424117"/>
                      <a:gd name="connsiteY1" fmla="*/ 3978281 h 4268794"/>
                      <a:gd name="connsiteX2" fmla="*/ 1071562 w 2424117"/>
                      <a:gd name="connsiteY2" fmla="*/ 3883032 h 4268794"/>
                      <a:gd name="connsiteX3" fmla="*/ 1728787 w 2424117"/>
                      <a:gd name="connsiteY3" fmla="*/ 3740157 h 4268794"/>
                      <a:gd name="connsiteX4" fmla="*/ 2128837 w 2424117"/>
                      <a:gd name="connsiteY4" fmla="*/ 3382969 h 4268794"/>
                      <a:gd name="connsiteX5" fmla="*/ 2371725 w 2424117"/>
                      <a:gd name="connsiteY5" fmla="*/ 2768607 h 4268794"/>
                      <a:gd name="connsiteX6" fmla="*/ 2300287 w 2424117"/>
                      <a:gd name="connsiteY6" fmla="*/ 2111382 h 4268794"/>
                      <a:gd name="connsiteX7" fmla="*/ 2114550 w 2424117"/>
                      <a:gd name="connsiteY7" fmla="*/ 1668469 h 4268794"/>
                      <a:gd name="connsiteX8" fmla="*/ 1995488 w 2424117"/>
                      <a:gd name="connsiteY8" fmla="*/ 1296994 h 4268794"/>
                      <a:gd name="connsiteX9" fmla="*/ 2038349 w 2424117"/>
                      <a:gd name="connsiteY9" fmla="*/ 811219 h 4268794"/>
                      <a:gd name="connsiteX10" fmla="*/ 2309812 w 2424117"/>
                      <a:gd name="connsiteY10" fmla="*/ 111131 h 4268794"/>
                      <a:gd name="connsiteX11" fmla="*/ 2424114 w 2424117"/>
                      <a:gd name="connsiteY11" fmla="*/ 144469 h 4268794"/>
                      <a:gd name="connsiteX0" fmla="*/ 0 w 2514606"/>
                      <a:gd name="connsiteY0" fmla="*/ 4476750 h 4476750"/>
                      <a:gd name="connsiteX1" fmla="*/ 423862 w 2514606"/>
                      <a:gd name="connsiteY1" fmla="*/ 4186237 h 4476750"/>
                      <a:gd name="connsiteX2" fmla="*/ 1071562 w 2514606"/>
                      <a:gd name="connsiteY2" fmla="*/ 4090988 h 4476750"/>
                      <a:gd name="connsiteX3" fmla="*/ 1728787 w 2514606"/>
                      <a:gd name="connsiteY3" fmla="*/ 3948113 h 4476750"/>
                      <a:gd name="connsiteX4" fmla="*/ 2128837 w 2514606"/>
                      <a:gd name="connsiteY4" fmla="*/ 3590925 h 4476750"/>
                      <a:gd name="connsiteX5" fmla="*/ 2371725 w 2514606"/>
                      <a:gd name="connsiteY5" fmla="*/ 2976563 h 4476750"/>
                      <a:gd name="connsiteX6" fmla="*/ 2300287 w 2514606"/>
                      <a:gd name="connsiteY6" fmla="*/ 2319338 h 4476750"/>
                      <a:gd name="connsiteX7" fmla="*/ 2114550 w 2514606"/>
                      <a:gd name="connsiteY7" fmla="*/ 1876425 h 4476750"/>
                      <a:gd name="connsiteX8" fmla="*/ 1995488 w 2514606"/>
                      <a:gd name="connsiteY8" fmla="*/ 1504950 h 4476750"/>
                      <a:gd name="connsiteX9" fmla="*/ 2038349 w 2514606"/>
                      <a:gd name="connsiteY9" fmla="*/ 1019175 h 4476750"/>
                      <a:gd name="connsiteX10" fmla="*/ 2309812 w 2514606"/>
                      <a:gd name="connsiteY10" fmla="*/ 319087 h 4476750"/>
                      <a:gd name="connsiteX11" fmla="*/ 2514601 w 2514606"/>
                      <a:gd name="connsiteY11" fmla="*/ 0 h 4476750"/>
                      <a:gd name="connsiteX0" fmla="*/ 0 w 2514679"/>
                      <a:gd name="connsiteY0" fmla="*/ 4476750 h 4476750"/>
                      <a:gd name="connsiteX1" fmla="*/ 423862 w 2514679"/>
                      <a:gd name="connsiteY1" fmla="*/ 4186237 h 4476750"/>
                      <a:gd name="connsiteX2" fmla="*/ 1071562 w 2514679"/>
                      <a:gd name="connsiteY2" fmla="*/ 4090988 h 4476750"/>
                      <a:gd name="connsiteX3" fmla="*/ 1728787 w 2514679"/>
                      <a:gd name="connsiteY3" fmla="*/ 3948113 h 4476750"/>
                      <a:gd name="connsiteX4" fmla="*/ 2128837 w 2514679"/>
                      <a:gd name="connsiteY4" fmla="*/ 3590925 h 4476750"/>
                      <a:gd name="connsiteX5" fmla="*/ 2371725 w 2514679"/>
                      <a:gd name="connsiteY5" fmla="*/ 2976563 h 4476750"/>
                      <a:gd name="connsiteX6" fmla="*/ 2300287 w 2514679"/>
                      <a:gd name="connsiteY6" fmla="*/ 2319338 h 4476750"/>
                      <a:gd name="connsiteX7" fmla="*/ 2114550 w 2514679"/>
                      <a:gd name="connsiteY7" fmla="*/ 1876425 h 4476750"/>
                      <a:gd name="connsiteX8" fmla="*/ 1995488 w 2514679"/>
                      <a:gd name="connsiteY8" fmla="*/ 1504950 h 4476750"/>
                      <a:gd name="connsiteX9" fmla="*/ 2038349 w 2514679"/>
                      <a:gd name="connsiteY9" fmla="*/ 1019175 h 4476750"/>
                      <a:gd name="connsiteX10" fmla="*/ 2428875 w 2514679"/>
                      <a:gd name="connsiteY10" fmla="*/ 342899 h 4476750"/>
                      <a:gd name="connsiteX11" fmla="*/ 2514601 w 2514679"/>
                      <a:gd name="connsiteY11" fmla="*/ 0 h 4476750"/>
                      <a:gd name="connsiteX0" fmla="*/ 0 w 2520143"/>
                      <a:gd name="connsiteY0" fmla="*/ 4476750 h 4476750"/>
                      <a:gd name="connsiteX1" fmla="*/ 423862 w 2520143"/>
                      <a:gd name="connsiteY1" fmla="*/ 4186237 h 4476750"/>
                      <a:gd name="connsiteX2" fmla="*/ 1071562 w 2520143"/>
                      <a:gd name="connsiteY2" fmla="*/ 4090988 h 4476750"/>
                      <a:gd name="connsiteX3" fmla="*/ 1728787 w 2520143"/>
                      <a:gd name="connsiteY3" fmla="*/ 3948113 h 4476750"/>
                      <a:gd name="connsiteX4" fmla="*/ 2128837 w 2520143"/>
                      <a:gd name="connsiteY4" fmla="*/ 3590925 h 4476750"/>
                      <a:gd name="connsiteX5" fmla="*/ 2371725 w 2520143"/>
                      <a:gd name="connsiteY5" fmla="*/ 2976563 h 4476750"/>
                      <a:gd name="connsiteX6" fmla="*/ 2300287 w 2520143"/>
                      <a:gd name="connsiteY6" fmla="*/ 2319338 h 4476750"/>
                      <a:gd name="connsiteX7" fmla="*/ 2114550 w 2520143"/>
                      <a:gd name="connsiteY7" fmla="*/ 1876425 h 4476750"/>
                      <a:gd name="connsiteX8" fmla="*/ 1995488 w 2520143"/>
                      <a:gd name="connsiteY8" fmla="*/ 1504950 h 4476750"/>
                      <a:gd name="connsiteX9" fmla="*/ 2038349 w 2520143"/>
                      <a:gd name="connsiteY9" fmla="*/ 1019175 h 4476750"/>
                      <a:gd name="connsiteX10" fmla="*/ 2428875 w 2520143"/>
                      <a:gd name="connsiteY10" fmla="*/ 342899 h 4476750"/>
                      <a:gd name="connsiteX11" fmla="*/ 2514601 w 2520143"/>
                      <a:gd name="connsiteY11" fmla="*/ 0 h 4476750"/>
                      <a:gd name="connsiteX0" fmla="*/ 0 w 2435814"/>
                      <a:gd name="connsiteY0" fmla="*/ 4929188 h 4929188"/>
                      <a:gd name="connsiteX1" fmla="*/ 423862 w 2435814"/>
                      <a:gd name="connsiteY1" fmla="*/ 4638675 h 4929188"/>
                      <a:gd name="connsiteX2" fmla="*/ 1071562 w 2435814"/>
                      <a:gd name="connsiteY2" fmla="*/ 4543426 h 4929188"/>
                      <a:gd name="connsiteX3" fmla="*/ 1728787 w 2435814"/>
                      <a:gd name="connsiteY3" fmla="*/ 4400551 h 4929188"/>
                      <a:gd name="connsiteX4" fmla="*/ 2128837 w 2435814"/>
                      <a:gd name="connsiteY4" fmla="*/ 4043363 h 4929188"/>
                      <a:gd name="connsiteX5" fmla="*/ 2371725 w 2435814"/>
                      <a:gd name="connsiteY5" fmla="*/ 3429001 h 4929188"/>
                      <a:gd name="connsiteX6" fmla="*/ 2300287 w 2435814"/>
                      <a:gd name="connsiteY6" fmla="*/ 2771776 h 4929188"/>
                      <a:gd name="connsiteX7" fmla="*/ 2114550 w 2435814"/>
                      <a:gd name="connsiteY7" fmla="*/ 2328863 h 4929188"/>
                      <a:gd name="connsiteX8" fmla="*/ 1995488 w 2435814"/>
                      <a:gd name="connsiteY8" fmla="*/ 1957388 h 4929188"/>
                      <a:gd name="connsiteX9" fmla="*/ 2038349 w 2435814"/>
                      <a:gd name="connsiteY9" fmla="*/ 1471613 h 4929188"/>
                      <a:gd name="connsiteX10" fmla="*/ 2428875 w 2435814"/>
                      <a:gd name="connsiteY10" fmla="*/ 795337 h 4929188"/>
                      <a:gd name="connsiteX11" fmla="*/ 1662113 w 2435814"/>
                      <a:gd name="connsiteY11" fmla="*/ 0 h 4929188"/>
                      <a:gd name="connsiteX0" fmla="*/ 0 w 2429843"/>
                      <a:gd name="connsiteY0" fmla="*/ 4929188 h 4929188"/>
                      <a:gd name="connsiteX1" fmla="*/ 423862 w 2429843"/>
                      <a:gd name="connsiteY1" fmla="*/ 4638675 h 4929188"/>
                      <a:gd name="connsiteX2" fmla="*/ 1071562 w 2429843"/>
                      <a:gd name="connsiteY2" fmla="*/ 4543426 h 4929188"/>
                      <a:gd name="connsiteX3" fmla="*/ 1728787 w 2429843"/>
                      <a:gd name="connsiteY3" fmla="*/ 4400551 h 4929188"/>
                      <a:gd name="connsiteX4" fmla="*/ 2128837 w 2429843"/>
                      <a:gd name="connsiteY4" fmla="*/ 4043363 h 4929188"/>
                      <a:gd name="connsiteX5" fmla="*/ 2371725 w 2429843"/>
                      <a:gd name="connsiteY5" fmla="*/ 3429001 h 4929188"/>
                      <a:gd name="connsiteX6" fmla="*/ 2300287 w 2429843"/>
                      <a:gd name="connsiteY6" fmla="*/ 2771776 h 4929188"/>
                      <a:gd name="connsiteX7" fmla="*/ 2114550 w 2429843"/>
                      <a:gd name="connsiteY7" fmla="*/ 2328863 h 4929188"/>
                      <a:gd name="connsiteX8" fmla="*/ 1995488 w 2429843"/>
                      <a:gd name="connsiteY8" fmla="*/ 1957388 h 4929188"/>
                      <a:gd name="connsiteX9" fmla="*/ 2038349 w 2429843"/>
                      <a:gd name="connsiteY9" fmla="*/ 1471613 h 4929188"/>
                      <a:gd name="connsiteX10" fmla="*/ 2428875 w 2429843"/>
                      <a:gd name="connsiteY10" fmla="*/ 795337 h 4929188"/>
                      <a:gd name="connsiteX11" fmla="*/ 1662113 w 2429843"/>
                      <a:gd name="connsiteY11" fmla="*/ 0 h 4929188"/>
                      <a:gd name="connsiteX0" fmla="*/ 0 w 2428875"/>
                      <a:gd name="connsiteY0" fmla="*/ 4133851 h 4133851"/>
                      <a:gd name="connsiteX1" fmla="*/ 423862 w 2428875"/>
                      <a:gd name="connsiteY1" fmla="*/ 3843338 h 4133851"/>
                      <a:gd name="connsiteX2" fmla="*/ 1071562 w 2428875"/>
                      <a:gd name="connsiteY2" fmla="*/ 3748089 h 4133851"/>
                      <a:gd name="connsiteX3" fmla="*/ 1728787 w 2428875"/>
                      <a:gd name="connsiteY3" fmla="*/ 3605214 h 4133851"/>
                      <a:gd name="connsiteX4" fmla="*/ 2128837 w 2428875"/>
                      <a:gd name="connsiteY4" fmla="*/ 3248026 h 4133851"/>
                      <a:gd name="connsiteX5" fmla="*/ 2371725 w 2428875"/>
                      <a:gd name="connsiteY5" fmla="*/ 2633664 h 4133851"/>
                      <a:gd name="connsiteX6" fmla="*/ 2300287 w 2428875"/>
                      <a:gd name="connsiteY6" fmla="*/ 1976439 h 4133851"/>
                      <a:gd name="connsiteX7" fmla="*/ 2114550 w 2428875"/>
                      <a:gd name="connsiteY7" fmla="*/ 1533526 h 4133851"/>
                      <a:gd name="connsiteX8" fmla="*/ 1995488 w 2428875"/>
                      <a:gd name="connsiteY8" fmla="*/ 1162051 h 4133851"/>
                      <a:gd name="connsiteX9" fmla="*/ 2038349 w 2428875"/>
                      <a:gd name="connsiteY9" fmla="*/ 676276 h 4133851"/>
                      <a:gd name="connsiteX10" fmla="*/ 2428875 w 2428875"/>
                      <a:gd name="connsiteY10" fmla="*/ 0 h 4133851"/>
                      <a:gd name="connsiteX0" fmla="*/ 0 w 2428875"/>
                      <a:gd name="connsiteY0" fmla="*/ 4133851 h 4133851"/>
                      <a:gd name="connsiteX1" fmla="*/ 423862 w 2428875"/>
                      <a:gd name="connsiteY1" fmla="*/ 3843338 h 4133851"/>
                      <a:gd name="connsiteX2" fmla="*/ 1071562 w 2428875"/>
                      <a:gd name="connsiteY2" fmla="*/ 3748089 h 4133851"/>
                      <a:gd name="connsiteX3" fmla="*/ 1728787 w 2428875"/>
                      <a:gd name="connsiteY3" fmla="*/ 3605214 h 4133851"/>
                      <a:gd name="connsiteX4" fmla="*/ 2128837 w 2428875"/>
                      <a:gd name="connsiteY4" fmla="*/ 3248026 h 4133851"/>
                      <a:gd name="connsiteX5" fmla="*/ 2371725 w 2428875"/>
                      <a:gd name="connsiteY5" fmla="*/ 2633664 h 4133851"/>
                      <a:gd name="connsiteX6" fmla="*/ 2300287 w 2428875"/>
                      <a:gd name="connsiteY6" fmla="*/ 1976439 h 4133851"/>
                      <a:gd name="connsiteX7" fmla="*/ 2114550 w 2428875"/>
                      <a:gd name="connsiteY7" fmla="*/ 1533526 h 4133851"/>
                      <a:gd name="connsiteX8" fmla="*/ 1995488 w 2428875"/>
                      <a:gd name="connsiteY8" fmla="*/ 1162051 h 4133851"/>
                      <a:gd name="connsiteX9" fmla="*/ 2038349 w 2428875"/>
                      <a:gd name="connsiteY9" fmla="*/ 676276 h 4133851"/>
                      <a:gd name="connsiteX10" fmla="*/ 2428875 w 2428875"/>
                      <a:gd name="connsiteY10" fmla="*/ 0 h 4133851"/>
                      <a:gd name="connsiteX0" fmla="*/ 0 w 2428875"/>
                      <a:gd name="connsiteY0" fmla="*/ 4133851 h 4133851"/>
                      <a:gd name="connsiteX1" fmla="*/ 423862 w 2428875"/>
                      <a:gd name="connsiteY1" fmla="*/ 3843338 h 4133851"/>
                      <a:gd name="connsiteX2" fmla="*/ 1071562 w 2428875"/>
                      <a:gd name="connsiteY2" fmla="*/ 3748089 h 4133851"/>
                      <a:gd name="connsiteX3" fmla="*/ 1728787 w 2428875"/>
                      <a:gd name="connsiteY3" fmla="*/ 3605214 h 4133851"/>
                      <a:gd name="connsiteX4" fmla="*/ 2128837 w 2428875"/>
                      <a:gd name="connsiteY4" fmla="*/ 3248026 h 4133851"/>
                      <a:gd name="connsiteX5" fmla="*/ 2371725 w 2428875"/>
                      <a:gd name="connsiteY5" fmla="*/ 2633664 h 4133851"/>
                      <a:gd name="connsiteX6" fmla="*/ 2300287 w 2428875"/>
                      <a:gd name="connsiteY6" fmla="*/ 1976439 h 4133851"/>
                      <a:gd name="connsiteX7" fmla="*/ 2114550 w 2428875"/>
                      <a:gd name="connsiteY7" fmla="*/ 1533526 h 4133851"/>
                      <a:gd name="connsiteX8" fmla="*/ 1995488 w 2428875"/>
                      <a:gd name="connsiteY8" fmla="*/ 1162051 h 4133851"/>
                      <a:gd name="connsiteX9" fmla="*/ 2038349 w 2428875"/>
                      <a:gd name="connsiteY9" fmla="*/ 676276 h 4133851"/>
                      <a:gd name="connsiteX10" fmla="*/ 2428875 w 2428875"/>
                      <a:gd name="connsiteY10" fmla="*/ 0 h 4133851"/>
                      <a:gd name="connsiteX0" fmla="*/ 0 w 2447925"/>
                      <a:gd name="connsiteY0" fmla="*/ 4114801 h 4114801"/>
                      <a:gd name="connsiteX1" fmla="*/ 423862 w 2447925"/>
                      <a:gd name="connsiteY1" fmla="*/ 3824288 h 4114801"/>
                      <a:gd name="connsiteX2" fmla="*/ 1071562 w 2447925"/>
                      <a:gd name="connsiteY2" fmla="*/ 3729039 h 4114801"/>
                      <a:gd name="connsiteX3" fmla="*/ 1728787 w 2447925"/>
                      <a:gd name="connsiteY3" fmla="*/ 3586164 h 4114801"/>
                      <a:gd name="connsiteX4" fmla="*/ 2128837 w 2447925"/>
                      <a:gd name="connsiteY4" fmla="*/ 3228976 h 4114801"/>
                      <a:gd name="connsiteX5" fmla="*/ 2371725 w 2447925"/>
                      <a:gd name="connsiteY5" fmla="*/ 2614614 h 4114801"/>
                      <a:gd name="connsiteX6" fmla="*/ 2300287 w 2447925"/>
                      <a:gd name="connsiteY6" fmla="*/ 1957389 h 4114801"/>
                      <a:gd name="connsiteX7" fmla="*/ 2114550 w 2447925"/>
                      <a:gd name="connsiteY7" fmla="*/ 1514476 h 4114801"/>
                      <a:gd name="connsiteX8" fmla="*/ 1995488 w 2447925"/>
                      <a:gd name="connsiteY8" fmla="*/ 1143001 h 4114801"/>
                      <a:gd name="connsiteX9" fmla="*/ 2038349 w 2447925"/>
                      <a:gd name="connsiteY9" fmla="*/ 657226 h 4114801"/>
                      <a:gd name="connsiteX10" fmla="*/ 2447925 w 2447925"/>
                      <a:gd name="connsiteY10" fmla="*/ 0 h 4114801"/>
                      <a:gd name="connsiteX0" fmla="*/ 0 w 2447925"/>
                      <a:gd name="connsiteY0" fmla="*/ 4114801 h 4114801"/>
                      <a:gd name="connsiteX1" fmla="*/ 423862 w 2447925"/>
                      <a:gd name="connsiteY1" fmla="*/ 3824288 h 4114801"/>
                      <a:gd name="connsiteX2" fmla="*/ 1071562 w 2447925"/>
                      <a:gd name="connsiteY2" fmla="*/ 3729039 h 4114801"/>
                      <a:gd name="connsiteX3" fmla="*/ 1728787 w 2447925"/>
                      <a:gd name="connsiteY3" fmla="*/ 3586164 h 4114801"/>
                      <a:gd name="connsiteX4" fmla="*/ 2128837 w 2447925"/>
                      <a:gd name="connsiteY4" fmla="*/ 3228976 h 4114801"/>
                      <a:gd name="connsiteX5" fmla="*/ 2371725 w 2447925"/>
                      <a:gd name="connsiteY5" fmla="*/ 2614614 h 4114801"/>
                      <a:gd name="connsiteX6" fmla="*/ 2300287 w 2447925"/>
                      <a:gd name="connsiteY6" fmla="*/ 1957389 h 4114801"/>
                      <a:gd name="connsiteX7" fmla="*/ 2114550 w 2447925"/>
                      <a:gd name="connsiteY7" fmla="*/ 1514476 h 4114801"/>
                      <a:gd name="connsiteX8" fmla="*/ 1995488 w 2447925"/>
                      <a:gd name="connsiteY8" fmla="*/ 1143001 h 4114801"/>
                      <a:gd name="connsiteX9" fmla="*/ 2038349 w 2447925"/>
                      <a:gd name="connsiteY9" fmla="*/ 657226 h 4114801"/>
                      <a:gd name="connsiteX10" fmla="*/ 2447925 w 2447925"/>
                      <a:gd name="connsiteY10" fmla="*/ 0 h 41148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7925" h="4114801">
                        <a:moveTo>
                          <a:pt x="0" y="4114801"/>
                        </a:moveTo>
                        <a:cubicBezTo>
                          <a:pt x="82153" y="4004073"/>
                          <a:pt x="97631" y="3955257"/>
                          <a:pt x="423862" y="3824288"/>
                        </a:cubicBezTo>
                        <a:cubicBezTo>
                          <a:pt x="750093" y="3693319"/>
                          <a:pt x="854074" y="3768726"/>
                          <a:pt x="1071562" y="3729039"/>
                        </a:cubicBezTo>
                        <a:cubicBezTo>
                          <a:pt x="1289050" y="3689352"/>
                          <a:pt x="1552575" y="3669508"/>
                          <a:pt x="1728787" y="3586164"/>
                        </a:cubicBezTo>
                        <a:cubicBezTo>
                          <a:pt x="1904999" y="3502820"/>
                          <a:pt x="2021681" y="3390901"/>
                          <a:pt x="2128837" y="3228976"/>
                        </a:cubicBezTo>
                        <a:cubicBezTo>
                          <a:pt x="2235993" y="3067051"/>
                          <a:pt x="2343150" y="2826545"/>
                          <a:pt x="2371725" y="2614614"/>
                        </a:cubicBezTo>
                        <a:cubicBezTo>
                          <a:pt x="2400300" y="2402683"/>
                          <a:pt x="2343149" y="2140745"/>
                          <a:pt x="2300287" y="1957389"/>
                        </a:cubicBezTo>
                        <a:cubicBezTo>
                          <a:pt x="2257425" y="1774033"/>
                          <a:pt x="2165350" y="1650207"/>
                          <a:pt x="2114550" y="1514476"/>
                        </a:cubicBezTo>
                        <a:cubicBezTo>
                          <a:pt x="2063750" y="1378745"/>
                          <a:pt x="2008188" y="1285876"/>
                          <a:pt x="1995488" y="1143001"/>
                        </a:cubicBezTo>
                        <a:cubicBezTo>
                          <a:pt x="1982788" y="1000126"/>
                          <a:pt x="1962943" y="847726"/>
                          <a:pt x="2038349" y="657226"/>
                        </a:cubicBezTo>
                        <a:cubicBezTo>
                          <a:pt x="2113755" y="466726"/>
                          <a:pt x="2277270" y="140495"/>
                          <a:pt x="2447925" y="0"/>
                        </a:cubicBezTo>
                      </a:path>
                    </a:pathLst>
                  </a:custGeom>
                  <a:noFill/>
                  <a:ln w="4191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3" name="Freeform 172"/>
                  <p:cNvSpPr>
                    <a:spLocks noChangeAspect="1"/>
                  </p:cNvSpPr>
                  <p:nvPr/>
                </p:nvSpPr>
                <p:spPr>
                  <a:xfrm>
                    <a:off x="8984073" y="877010"/>
                    <a:ext cx="1610621" cy="258584"/>
                  </a:xfrm>
                  <a:custGeom>
                    <a:avLst/>
                    <a:gdLst>
                      <a:gd name="connsiteX0" fmla="*/ 0 w 1438275"/>
                      <a:gd name="connsiteY0" fmla="*/ 0 h 258637"/>
                      <a:gd name="connsiteX1" fmla="*/ 942975 w 1438275"/>
                      <a:gd name="connsiteY1" fmla="*/ 257175 h 258637"/>
                      <a:gd name="connsiteX2" fmla="*/ 1438275 w 1438275"/>
                      <a:gd name="connsiteY2" fmla="*/ 85725 h 258637"/>
                      <a:gd name="connsiteX0" fmla="*/ 0 w 1438275"/>
                      <a:gd name="connsiteY0" fmla="*/ 0 h 695608"/>
                      <a:gd name="connsiteX1" fmla="*/ 642938 w 1438275"/>
                      <a:gd name="connsiteY1" fmla="*/ 695325 h 695608"/>
                      <a:gd name="connsiteX2" fmla="*/ 1438275 w 1438275"/>
                      <a:gd name="connsiteY2" fmla="*/ 85725 h 695608"/>
                      <a:gd name="connsiteX0" fmla="*/ 0 w 1504950"/>
                      <a:gd name="connsiteY0" fmla="*/ 0 h 713764"/>
                      <a:gd name="connsiteX1" fmla="*/ 642938 w 1504950"/>
                      <a:gd name="connsiteY1" fmla="*/ 695325 h 713764"/>
                      <a:gd name="connsiteX2" fmla="*/ 1504950 w 1504950"/>
                      <a:gd name="connsiteY2" fmla="*/ 481013 h 713764"/>
                      <a:gd name="connsiteX0" fmla="*/ 0 w 1657350"/>
                      <a:gd name="connsiteY0" fmla="*/ 0 h 252639"/>
                      <a:gd name="connsiteX1" fmla="*/ 795338 w 1657350"/>
                      <a:gd name="connsiteY1" fmla="*/ 252412 h 252639"/>
                      <a:gd name="connsiteX2" fmla="*/ 1657350 w 1657350"/>
                      <a:gd name="connsiteY2" fmla="*/ 38100 h 252639"/>
                      <a:gd name="connsiteX0" fmla="*/ 0 w 1657350"/>
                      <a:gd name="connsiteY0" fmla="*/ 0 h 252639"/>
                      <a:gd name="connsiteX1" fmla="*/ 795338 w 1657350"/>
                      <a:gd name="connsiteY1" fmla="*/ 252412 h 252639"/>
                      <a:gd name="connsiteX2" fmla="*/ 1657350 w 1657350"/>
                      <a:gd name="connsiteY2" fmla="*/ 38100 h 252639"/>
                      <a:gd name="connsiteX0" fmla="*/ 0 w 1657350"/>
                      <a:gd name="connsiteY0" fmla="*/ 0 h 258584"/>
                      <a:gd name="connsiteX1" fmla="*/ 795338 w 1657350"/>
                      <a:gd name="connsiteY1" fmla="*/ 252412 h 258584"/>
                      <a:gd name="connsiteX2" fmla="*/ 1657350 w 1657350"/>
                      <a:gd name="connsiteY2" fmla="*/ 38100 h 2585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657350" h="258584">
                        <a:moveTo>
                          <a:pt x="0" y="0"/>
                        </a:moveTo>
                        <a:cubicBezTo>
                          <a:pt x="289719" y="169069"/>
                          <a:pt x="395288" y="212724"/>
                          <a:pt x="795338" y="252412"/>
                        </a:cubicBezTo>
                        <a:cubicBezTo>
                          <a:pt x="1195388" y="292100"/>
                          <a:pt x="1529556" y="130969"/>
                          <a:pt x="1657350" y="38100"/>
                        </a:cubicBezTo>
                      </a:path>
                    </a:pathLst>
                  </a:custGeom>
                  <a:noFill/>
                  <a:ln w="4191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4" name="Straight Connector 173"/>
                  <p:cNvCxnSpPr>
                    <a:cxnSpLocks noChangeAspect="1"/>
                  </p:cNvCxnSpPr>
                  <p:nvPr/>
                </p:nvCxnSpPr>
                <p:spPr>
                  <a:xfrm>
                    <a:off x="10594694" y="910347"/>
                    <a:ext cx="777538" cy="842958"/>
                  </a:xfrm>
                  <a:prstGeom prst="line">
                    <a:avLst/>
                  </a:prstGeom>
                  <a:ln w="4191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5" name="Freeform 174"/>
                  <p:cNvSpPr>
                    <a:spLocks noChangeAspect="1"/>
                  </p:cNvSpPr>
                  <p:nvPr/>
                </p:nvSpPr>
                <p:spPr>
                  <a:xfrm flipH="1">
                    <a:off x="6542744" y="1753305"/>
                    <a:ext cx="2431869" cy="4114801"/>
                  </a:xfrm>
                  <a:custGeom>
                    <a:avLst/>
                    <a:gdLst>
                      <a:gd name="connsiteX0" fmla="*/ 0 w 4400550"/>
                      <a:gd name="connsiteY0" fmla="*/ 4120738 h 4132930"/>
                      <a:gd name="connsiteX1" fmla="*/ 342900 w 4400550"/>
                      <a:gd name="connsiteY1" fmla="*/ 3834988 h 4132930"/>
                      <a:gd name="connsiteX2" fmla="*/ 1071562 w 4400550"/>
                      <a:gd name="connsiteY2" fmla="*/ 3734976 h 4132930"/>
                      <a:gd name="connsiteX3" fmla="*/ 1728787 w 4400550"/>
                      <a:gd name="connsiteY3" fmla="*/ 3592101 h 4132930"/>
                      <a:gd name="connsiteX4" fmla="*/ 2128837 w 4400550"/>
                      <a:gd name="connsiteY4" fmla="*/ 3234913 h 4132930"/>
                      <a:gd name="connsiteX5" fmla="*/ 2386012 w 4400550"/>
                      <a:gd name="connsiteY5" fmla="*/ 2620551 h 4132930"/>
                      <a:gd name="connsiteX6" fmla="*/ 2300287 w 4400550"/>
                      <a:gd name="connsiteY6" fmla="*/ 1963326 h 4132930"/>
                      <a:gd name="connsiteX7" fmla="*/ 2143125 w 4400550"/>
                      <a:gd name="connsiteY7" fmla="*/ 1520413 h 4132930"/>
                      <a:gd name="connsiteX8" fmla="*/ 1971675 w 4400550"/>
                      <a:gd name="connsiteY8" fmla="*/ 1148938 h 4132930"/>
                      <a:gd name="connsiteX9" fmla="*/ 2014537 w 4400550"/>
                      <a:gd name="connsiteY9" fmla="*/ 663163 h 4132930"/>
                      <a:gd name="connsiteX10" fmla="*/ 2428875 w 4400550"/>
                      <a:gd name="connsiteY10" fmla="*/ 5938 h 4132930"/>
                      <a:gd name="connsiteX11" fmla="*/ 3414712 w 4400550"/>
                      <a:gd name="connsiteY11" fmla="*/ 391701 h 4132930"/>
                      <a:gd name="connsiteX12" fmla="*/ 4400550 w 4400550"/>
                      <a:gd name="connsiteY12" fmla="*/ 1263238 h 4132930"/>
                      <a:gd name="connsiteX13" fmla="*/ 4400550 w 4400550"/>
                      <a:gd name="connsiteY13" fmla="*/ 1263238 h 4132930"/>
                      <a:gd name="connsiteX14" fmla="*/ 4100512 w 4400550"/>
                      <a:gd name="connsiteY14" fmla="*/ 2892013 h 4132930"/>
                      <a:gd name="connsiteX15" fmla="*/ 3086100 w 4400550"/>
                      <a:gd name="connsiteY15" fmla="*/ 4049301 h 4132930"/>
                      <a:gd name="connsiteX16" fmla="*/ 3071812 w 4400550"/>
                      <a:gd name="connsiteY16" fmla="*/ 4035013 h 4132930"/>
                      <a:gd name="connsiteX0" fmla="*/ 0 w 4400550"/>
                      <a:gd name="connsiteY0" fmla="*/ 4120738 h 4132930"/>
                      <a:gd name="connsiteX1" fmla="*/ 342900 w 4400550"/>
                      <a:gd name="connsiteY1" fmla="*/ 3834988 h 4132930"/>
                      <a:gd name="connsiteX2" fmla="*/ 1071562 w 4400550"/>
                      <a:gd name="connsiteY2" fmla="*/ 3734976 h 4132930"/>
                      <a:gd name="connsiteX3" fmla="*/ 1728787 w 4400550"/>
                      <a:gd name="connsiteY3" fmla="*/ 3592101 h 4132930"/>
                      <a:gd name="connsiteX4" fmla="*/ 2128837 w 4400550"/>
                      <a:gd name="connsiteY4" fmla="*/ 3234913 h 4132930"/>
                      <a:gd name="connsiteX5" fmla="*/ 2386012 w 4400550"/>
                      <a:gd name="connsiteY5" fmla="*/ 2620551 h 4132930"/>
                      <a:gd name="connsiteX6" fmla="*/ 2300287 w 4400550"/>
                      <a:gd name="connsiteY6" fmla="*/ 1963326 h 4132930"/>
                      <a:gd name="connsiteX7" fmla="*/ 2143125 w 4400550"/>
                      <a:gd name="connsiteY7" fmla="*/ 1520413 h 4132930"/>
                      <a:gd name="connsiteX8" fmla="*/ 1971675 w 4400550"/>
                      <a:gd name="connsiteY8" fmla="*/ 1148938 h 4132930"/>
                      <a:gd name="connsiteX9" fmla="*/ 2014537 w 4400550"/>
                      <a:gd name="connsiteY9" fmla="*/ 663163 h 4132930"/>
                      <a:gd name="connsiteX10" fmla="*/ 2428875 w 4400550"/>
                      <a:gd name="connsiteY10" fmla="*/ 5938 h 4132930"/>
                      <a:gd name="connsiteX11" fmla="*/ 3414712 w 4400550"/>
                      <a:gd name="connsiteY11" fmla="*/ 391701 h 4132930"/>
                      <a:gd name="connsiteX12" fmla="*/ 4400550 w 4400550"/>
                      <a:gd name="connsiteY12" fmla="*/ 1263238 h 4132930"/>
                      <a:gd name="connsiteX13" fmla="*/ 4400550 w 4400550"/>
                      <a:gd name="connsiteY13" fmla="*/ 1263238 h 4132930"/>
                      <a:gd name="connsiteX14" fmla="*/ 4100512 w 4400550"/>
                      <a:gd name="connsiteY14" fmla="*/ 2892013 h 4132930"/>
                      <a:gd name="connsiteX15" fmla="*/ 3086100 w 4400550"/>
                      <a:gd name="connsiteY15" fmla="*/ 4049301 h 4132930"/>
                      <a:gd name="connsiteX16" fmla="*/ 3071812 w 4400550"/>
                      <a:gd name="connsiteY16" fmla="*/ 4035013 h 4132930"/>
                      <a:gd name="connsiteX0" fmla="*/ 0 w 4400550"/>
                      <a:gd name="connsiteY0" fmla="*/ 4120738 h 4132930"/>
                      <a:gd name="connsiteX1" fmla="*/ 342900 w 4400550"/>
                      <a:gd name="connsiteY1" fmla="*/ 3834988 h 4132930"/>
                      <a:gd name="connsiteX2" fmla="*/ 1071562 w 4400550"/>
                      <a:gd name="connsiteY2" fmla="*/ 3734976 h 4132930"/>
                      <a:gd name="connsiteX3" fmla="*/ 1728787 w 4400550"/>
                      <a:gd name="connsiteY3" fmla="*/ 3592101 h 4132930"/>
                      <a:gd name="connsiteX4" fmla="*/ 2128837 w 4400550"/>
                      <a:gd name="connsiteY4" fmla="*/ 3234913 h 4132930"/>
                      <a:gd name="connsiteX5" fmla="*/ 2386012 w 4400550"/>
                      <a:gd name="connsiteY5" fmla="*/ 2620551 h 4132930"/>
                      <a:gd name="connsiteX6" fmla="*/ 2300287 w 4400550"/>
                      <a:gd name="connsiteY6" fmla="*/ 1963326 h 4132930"/>
                      <a:gd name="connsiteX7" fmla="*/ 2143125 w 4400550"/>
                      <a:gd name="connsiteY7" fmla="*/ 1520413 h 4132930"/>
                      <a:gd name="connsiteX8" fmla="*/ 1971675 w 4400550"/>
                      <a:gd name="connsiteY8" fmla="*/ 1148938 h 4132930"/>
                      <a:gd name="connsiteX9" fmla="*/ 2014537 w 4400550"/>
                      <a:gd name="connsiteY9" fmla="*/ 663163 h 4132930"/>
                      <a:gd name="connsiteX10" fmla="*/ 2428875 w 4400550"/>
                      <a:gd name="connsiteY10" fmla="*/ 5938 h 4132930"/>
                      <a:gd name="connsiteX11" fmla="*/ 3414712 w 4400550"/>
                      <a:gd name="connsiteY11" fmla="*/ 391701 h 4132930"/>
                      <a:gd name="connsiteX12" fmla="*/ 4400550 w 4400550"/>
                      <a:gd name="connsiteY12" fmla="*/ 1263238 h 4132930"/>
                      <a:gd name="connsiteX13" fmla="*/ 4400550 w 4400550"/>
                      <a:gd name="connsiteY13" fmla="*/ 1263238 h 4132930"/>
                      <a:gd name="connsiteX14" fmla="*/ 3086100 w 4400550"/>
                      <a:gd name="connsiteY14" fmla="*/ 4049301 h 4132930"/>
                      <a:gd name="connsiteX15" fmla="*/ 3071812 w 4400550"/>
                      <a:gd name="connsiteY15" fmla="*/ 4035013 h 4132930"/>
                      <a:gd name="connsiteX0" fmla="*/ 0 w 4400550"/>
                      <a:gd name="connsiteY0" fmla="*/ 4120738 h 4132930"/>
                      <a:gd name="connsiteX1" fmla="*/ 342900 w 4400550"/>
                      <a:gd name="connsiteY1" fmla="*/ 3834988 h 4132930"/>
                      <a:gd name="connsiteX2" fmla="*/ 1071562 w 4400550"/>
                      <a:gd name="connsiteY2" fmla="*/ 3734976 h 4132930"/>
                      <a:gd name="connsiteX3" fmla="*/ 1728787 w 4400550"/>
                      <a:gd name="connsiteY3" fmla="*/ 3592101 h 4132930"/>
                      <a:gd name="connsiteX4" fmla="*/ 2128837 w 4400550"/>
                      <a:gd name="connsiteY4" fmla="*/ 3234913 h 4132930"/>
                      <a:gd name="connsiteX5" fmla="*/ 2386012 w 4400550"/>
                      <a:gd name="connsiteY5" fmla="*/ 2620551 h 4132930"/>
                      <a:gd name="connsiteX6" fmla="*/ 2300287 w 4400550"/>
                      <a:gd name="connsiteY6" fmla="*/ 1963326 h 4132930"/>
                      <a:gd name="connsiteX7" fmla="*/ 2143125 w 4400550"/>
                      <a:gd name="connsiteY7" fmla="*/ 1520413 h 4132930"/>
                      <a:gd name="connsiteX8" fmla="*/ 1971675 w 4400550"/>
                      <a:gd name="connsiteY8" fmla="*/ 1148938 h 4132930"/>
                      <a:gd name="connsiteX9" fmla="*/ 2014537 w 4400550"/>
                      <a:gd name="connsiteY9" fmla="*/ 663163 h 4132930"/>
                      <a:gd name="connsiteX10" fmla="*/ 2428875 w 4400550"/>
                      <a:gd name="connsiteY10" fmla="*/ 5938 h 4132930"/>
                      <a:gd name="connsiteX11" fmla="*/ 3414712 w 4400550"/>
                      <a:gd name="connsiteY11" fmla="*/ 391701 h 4132930"/>
                      <a:gd name="connsiteX12" fmla="*/ 4400550 w 4400550"/>
                      <a:gd name="connsiteY12" fmla="*/ 1263238 h 4132930"/>
                      <a:gd name="connsiteX13" fmla="*/ 3086100 w 4400550"/>
                      <a:gd name="connsiteY13" fmla="*/ 4049301 h 4132930"/>
                      <a:gd name="connsiteX14" fmla="*/ 3071812 w 4400550"/>
                      <a:gd name="connsiteY14" fmla="*/ 4035013 h 4132930"/>
                      <a:gd name="connsiteX0" fmla="*/ 0 w 3434385"/>
                      <a:gd name="connsiteY0" fmla="*/ 4194411 h 4206603"/>
                      <a:gd name="connsiteX1" fmla="*/ 342900 w 3434385"/>
                      <a:gd name="connsiteY1" fmla="*/ 3908661 h 4206603"/>
                      <a:gd name="connsiteX2" fmla="*/ 1071562 w 3434385"/>
                      <a:gd name="connsiteY2" fmla="*/ 3808649 h 4206603"/>
                      <a:gd name="connsiteX3" fmla="*/ 1728787 w 3434385"/>
                      <a:gd name="connsiteY3" fmla="*/ 3665774 h 4206603"/>
                      <a:gd name="connsiteX4" fmla="*/ 2128837 w 3434385"/>
                      <a:gd name="connsiteY4" fmla="*/ 3308586 h 4206603"/>
                      <a:gd name="connsiteX5" fmla="*/ 2386012 w 3434385"/>
                      <a:gd name="connsiteY5" fmla="*/ 2694224 h 4206603"/>
                      <a:gd name="connsiteX6" fmla="*/ 2300287 w 3434385"/>
                      <a:gd name="connsiteY6" fmla="*/ 2036999 h 4206603"/>
                      <a:gd name="connsiteX7" fmla="*/ 2143125 w 3434385"/>
                      <a:gd name="connsiteY7" fmla="*/ 1594086 h 4206603"/>
                      <a:gd name="connsiteX8" fmla="*/ 1971675 w 3434385"/>
                      <a:gd name="connsiteY8" fmla="*/ 1222611 h 4206603"/>
                      <a:gd name="connsiteX9" fmla="*/ 2014537 w 3434385"/>
                      <a:gd name="connsiteY9" fmla="*/ 736836 h 4206603"/>
                      <a:gd name="connsiteX10" fmla="*/ 2428875 w 3434385"/>
                      <a:gd name="connsiteY10" fmla="*/ 79611 h 4206603"/>
                      <a:gd name="connsiteX11" fmla="*/ 3414712 w 3434385"/>
                      <a:gd name="connsiteY11" fmla="*/ 465374 h 4206603"/>
                      <a:gd name="connsiteX12" fmla="*/ 3086100 w 3434385"/>
                      <a:gd name="connsiteY12" fmla="*/ 4122974 h 4206603"/>
                      <a:gd name="connsiteX13" fmla="*/ 3071812 w 3434385"/>
                      <a:gd name="connsiteY13" fmla="*/ 4108686 h 4206603"/>
                      <a:gd name="connsiteX0" fmla="*/ 0 w 3434385"/>
                      <a:gd name="connsiteY0" fmla="*/ 4194411 h 4194411"/>
                      <a:gd name="connsiteX1" fmla="*/ 342900 w 3434385"/>
                      <a:gd name="connsiteY1" fmla="*/ 3908661 h 4194411"/>
                      <a:gd name="connsiteX2" fmla="*/ 1071562 w 3434385"/>
                      <a:gd name="connsiteY2" fmla="*/ 3808649 h 4194411"/>
                      <a:gd name="connsiteX3" fmla="*/ 1728787 w 3434385"/>
                      <a:gd name="connsiteY3" fmla="*/ 3665774 h 4194411"/>
                      <a:gd name="connsiteX4" fmla="*/ 2128837 w 3434385"/>
                      <a:gd name="connsiteY4" fmla="*/ 3308586 h 4194411"/>
                      <a:gd name="connsiteX5" fmla="*/ 2386012 w 3434385"/>
                      <a:gd name="connsiteY5" fmla="*/ 2694224 h 4194411"/>
                      <a:gd name="connsiteX6" fmla="*/ 2300287 w 3434385"/>
                      <a:gd name="connsiteY6" fmla="*/ 2036999 h 4194411"/>
                      <a:gd name="connsiteX7" fmla="*/ 2143125 w 3434385"/>
                      <a:gd name="connsiteY7" fmla="*/ 1594086 h 4194411"/>
                      <a:gd name="connsiteX8" fmla="*/ 1971675 w 3434385"/>
                      <a:gd name="connsiteY8" fmla="*/ 1222611 h 4194411"/>
                      <a:gd name="connsiteX9" fmla="*/ 2014537 w 3434385"/>
                      <a:gd name="connsiteY9" fmla="*/ 736836 h 4194411"/>
                      <a:gd name="connsiteX10" fmla="*/ 2428875 w 3434385"/>
                      <a:gd name="connsiteY10" fmla="*/ 79611 h 4194411"/>
                      <a:gd name="connsiteX11" fmla="*/ 3414712 w 3434385"/>
                      <a:gd name="connsiteY11" fmla="*/ 465374 h 4194411"/>
                      <a:gd name="connsiteX12" fmla="*/ 3086100 w 3434385"/>
                      <a:gd name="connsiteY12" fmla="*/ 4122974 h 4194411"/>
                      <a:gd name="connsiteX0" fmla="*/ 0 w 3414712"/>
                      <a:gd name="connsiteY0" fmla="*/ 4194411 h 4194411"/>
                      <a:gd name="connsiteX1" fmla="*/ 342900 w 3414712"/>
                      <a:gd name="connsiteY1" fmla="*/ 3908661 h 4194411"/>
                      <a:gd name="connsiteX2" fmla="*/ 1071562 w 3414712"/>
                      <a:gd name="connsiteY2" fmla="*/ 3808649 h 4194411"/>
                      <a:gd name="connsiteX3" fmla="*/ 1728787 w 3414712"/>
                      <a:gd name="connsiteY3" fmla="*/ 3665774 h 4194411"/>
                      <a:gd name="connsiteX4" fmla="*/ 2128837 w 3414712"/>
                      <a:gd name="connsiteY4" fmla="*/ 3308586 h 4194411"/>
                      <a:gd name="connsiteX5" fmla="*/ 2386012 w 3414712"/>
                      <a:gd name="connsiteY5" fmla="*/ 2694224 h 4194411"/>
                      <a:gd name="connsiteX6" fmla="*/ 2300287 w 3414712"/>
                      <a:gd name="connsiteY6" fmla="*/ 2036999 h 4194411"/>
                      <a:gd name="connsiteX7" fmla="*/ 2143125 w 3414712"/>
                      <a:gd name="connsiteY7" fmla="*/ 1594086 h 4194411"/>
                      <a:gd name="connsiteX8" fmla="*/ 1971675 w 3414712"/>
                      <a:gd name="connsiteY8" fmla="*/ 1222611 h 4194411"/>
                      <a:gd name="connsiteX9" fmla="*/ 2014537 w 3414712"/>
                      <a:gd name="connsiteY9" fmla="*/ 736836 h 4194411"/>
                      <a:gd name="connsiteX10" fmla="*/ 2428875 w 3414712"/>
                      <a:gd name="connsiteY10" fmla="*/ 79611 h 4194411"/>
                      <a:gd name="connsiteX11" fmla="*/ 3414712 w 3414712"/>
                      <a:gd name="connsiteY11" fmla="*/ 465374 h 4194411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43125 w 2428875"/>
                      <a:gd name="connsiteY7" fmla="*/ 1514475 h 4114800"/>
                      <a:gd name="connsiteX8" fmla="*/ 1971675 w 2428875"/>
                      <a:gd name="connsiteY8" fmla="*/ 1143000 h 4114800"/>
                      <a:gd name="connsiteX9" fmla="*/ 2014537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71675 w 2428875"/>
                      <a:gd name="connsiteY8" fmla="*/ 1143000 h 4114800"/>
                      <a:gd name="connsiteX9" fmla="*/ 2014537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71675 w 2428875"/>
                      <a:gd name="connsiteY8" fmla="*/ 1143000 h 4114800"/>
                      <a:gd name="connsiteX9" fmla="*/ 2014537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71675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95488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71725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95488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423862 w 2428875"/>
                      <a:gd name="connsiteY1" fmla="*/ 3824287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71725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95488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423862 w 2428875"/>
                      <a:gd name="connsiteY1" fmla="*/ 3824287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71725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95488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56472"/>
                      <a:gd name="connsiteY0" fmla="*/ 4166307 h 4166307"/>
                      <a:gd name="connsiteX1" fmla="*/ 423862 w 2456472"/>
                      <a:gd name="connsiteY1" fmla="*/ 3875794 h 4166307"/>
                      <a:gd name="connsiteX2" fmla="*/ 1071562 w 2456472"/>
                      <a:gd name="connsiteY2" fmla="*/ 3780545 h 4166307"/>
                      <a:gd name="connsiteX3" fmla="*/ 1728787 w 2456472"/>
                      <a:gd name="connsiteY3" fmla="*/ 3637670 h 4166307"/>
                      <a:gd name="connsiteX4" fmla="*/ 2128837 w 2456472"/>
                      <a:gd name="connsiteY4" fmla="*/ 3280482 h 4166307"/>
                      <a:gd name="connsiteX5" fmla="*/ 2371725 w 2456472"/>
                      <a:gd name="connsiteY5" fmla="*/ 2666120 h 4166307"/>
                      <a:gd name="connsiteX6" fmla="*/ 2300287 w 2456472"/>
                      <a:gd name="connsiteY6" fmla="*/ 2008895 h 4166307"/>
                      <a:gd name="connsiteX7" fmla="*/ 2114550 w 2456472"/>
                      <a:gd name="connsiteY7" fmla="*/ 1565982 h 4166307"/>
                      <a:gd name="connsiteX8" fmla="*/ 1995488 w 2456472"/>
                      <a:gd name="connsiteY8" fmla="*/ 1194507 h 4166307"/>
                      <a:gd name="connsiteX9" fmla="*/ 2038349 w 2456472"/>
                      <a:gd name="connsiteY9" fmla="*/ 708732 h 4166307"/>
                      <a:gd name="connsiteX10" fmla="*/ 2428875 w 2456472"/>
                      <a:gd name="connsiteY10" fmla="*/ 51507 h 4166307"/>
                      <a:gd name="connsiteX11" fmla="*/ 2424114 w 2456472"/>
                      <a:gd name="connsiteY11" fmla="*/ 41982 h 4166307"/>
                      <a:gd name="connsiteX0" fmla="*/ 0 w 2424128"/>
                      <a:gd name="connsiteY0" fmla="*/ 4199348 h 4199348"/>
                      <a:gd name="connsiteX1" fmla="*/ 423862 w 2424128"/>
                      <a:gd name="connsiteY1" fmla="*/ 3908835 h 4199348"/>
                      <a:gd name="connsiteX2" fmla="*/ 1071562 w 2424128"/>
                      <a:gd name="connsiteY2" fmla="*/ 3813586 h 4199348"/>
                      <a:gd name="connsiteX3" fmla="*/ 1728787 w 2424128"/>
                      <a:gd name="connsiteY3" fmla="*/ 3670711 h 4199348"/>
                      <a:gd name="connsiteX4" fmla="*/ 2128837 w 2424128"/>
                      <a:gd name="connsiteY4" fmla="*/ 3313523 h 4199348"/>
                      <a:gd name="connsiteX5" fmla="*/ 2371725 w 2424128"/>
                      <a:gd name="connsiteY5" fmla="*/ 2699161 h 4199348"/>
                      <a:gd name="connsiteX6" fmla="*/ 2300287 w 2424128"/>
                      <a:gd name="connsiteY6" fmla="*/ 2041936 h 4199348"/>
                      <a:gd name="connsiteX7" fmla="*/ 2114550 w 2424128"/>
                      <a:gd name="connsiteY7" fmla="*/ 1599023 h 4199348"/>
                      <a:gd name="connsiteX8" fmla="*/ 1995488 w 2424128"/>
                      <a:gd name="connsiteY8" fmla="*/ 1227548 h 4199348"/>
                      <a:gd name="connsiteX9" fmla="*/ 2038349 w 2424128"/>
                      <a:gd name="connsiteY9" fmla="*/ 741773 h 4199348"/>
                      <a:gd name="connsiteX10" fmla="*/ 2309812 w 2424128"/>
                      <a:gd name="connsiteY10" fmla="*/ 41685 h 4199348"/>
                      <a:gd name="connsiteX11" fmla="*/ 2424114 w 2424128"/>
                      <a:gd name="connsiteY11" fmla="*/ 75023 h 4199348"/>
                      <a:gd name="connsiteX0" fmla="*/ 0 w 2424117"/>
                      <a:gd name="connsiteY0" fmla="*/ 4268794 h 4268794"/>
                      <a:gd name="connsiteX1" fmla="*/ 423862 w 2424117"/>
                      <a:gd name="connsiteY1" fmla="*/ 3978281 h 4268794"/>
                      <a:gd name="connsiteX2" fmla="*/ 1071562 w 2424117"/>
                      <a:gd name="connsiteY2" fmla="*/ 3883032 h 4268794"/>
                      <a:gd name="connsiteX3" fmla="*/ 1728787 w 2424117"/>
                      <a:gd name="connsiteY3" fmla="*/ 3740157 h 4268794"/>
                      <a:gd name="connsiteX4" fmla="*/ 2128837 w 2424117"/>
                      <a:gd name="connsiteY4" fmla="*/ 3382969 h 4268794"/>
                      <a:gd name="connsiteX5" fmla="*/ 2371725 w 2424117"/>
                      <a:gd name="connsiteY5" fmla="*/ 2768607 h 4268794"/>
                      <a:gd name="connsiteX6" fmla="*/ 2300287 w 2424117"/>
                      <a:gd name="connsiteY6" fmla="*/ 2111382 h 4268794"/>
                      <a:gd name="connsiteX7" fmla="*/ 2114550 w 2424117"/>
                      <a:gd name="connsiteY7" fmla="*/ 1668469 h 4268794"/>
                      <a:gd name="connsiteX8" fmla="*/ 1995488 w 2424117"/>
                      <a:gd name="connsiteY8" fmla="*/ 1296994 h 4268794"/>
                      <a:gd name="connsiteX9" fmla="*/ 2038349 w 2424117"/>
                      <a:gd name="connsiteY9" fmla="*/ 811219 h 4268794"/>
                      <a:gd name="connsiteX10" fmla="*/ 2309812 w 2424117"/>
                      <a:gd name="connsiteY10" fmla="*/ 111131 h 4268794"/>
                      <a:gd name="connsiteX11" fmla="*/ 2424114 w 2424117"/>
                      <a:gd name="connsiteY11" fmla="*/ 144469 h 4268794"/>
                      <a:gd name="connsiteX0" fmla="*/ 0 w 2514606"/>
                      <a:gd name="connsiteY0" fmla="*/ 4476750 h 4476750"/>
                      <a:gd name="connsiteX1" fmla="*/ 423862 w 2514606"/>
                      <a:gd name="connsiteY1" fmla="*/ 4186237 h 4476750"/>
                      <a:gd name="connsiteX2" fmla="*/ 1071562 w 2514606"/>
                      <a:gd name="connsiteY2" fmla="*/ 4090988 h 4476750"/>
                      <a:gd name="connsiteX3" fmla="*/ 1728787 w 2514606"/>
                      <a:gd name="connsiteY3" fmla="*/ 3948113 h 4476750"/>
                      <a:gd name="connsiteX4" fmla="*/ 2128837 w 2514606"/>
                      <a:gd name="connsiteY4" fmla="*/ 3590925 h 4476750"/>
                      <a:gd name="connsiteX5" fmla="*/ 2371725 w 2514606"/>
                      <a:gd name="connsiteY5" fmla="*/ 2976563 h 4476750"/>
                      <a:gd name="connsiteX6" fmla="*/ 2300287 w 2514606"/>
                      <a:gd name="connsiteY6" fmla="*/ 2319338 h 4476750"/>
                      <a:gd name="connsiteX7" fmla="*/ 2114550 w 2514606"/>
                      <a:gd name="connsiteY7" fmla="*/ 1876425 h 4476750"/>
                      <a:gd name="connsiteX8" fmla="*/ 1995488 w 2514606"/>
                      <a:gd name="connsiteY8" fmla="*/ 1504950 h 4476750"/>
                      <a:gd name="connsiteX9" fmla="*/ 2038349 w 2514606"/>
                      <a:gd name="connsiteY9" fmla="*/ 1019175 h 4476750"/>
                      <a:gd name="connsiteX10" fmla="*/ 2309812 w 2514606"/>
                      <a:gd name="connsiteY10" fmla="*/ 319087 h 4476750"/>
                      <a:gd name="connsiteX11" fmla="*/ 2514601 w 2514606"/>
                      <a:gd name="connsiteY11" fmla="*/ 0 h 4476750"/>
                      <a:gd name="connsiteX0" fmla="*/ 0 w 2514679"/>
                      <a:gd name="connsiteY0" fmla="*/ 4476750 h 4476750"/>
                      <a:gd name="connsiteX1" fmla="*/ 423862 w 2514679"/>
                      <a:gd name="connsiteY1" fmla="*/ 4186237 h 4476750"/>
                      <a:gd name="connsiteX2" fmla="*/ 1071562 w 2514679"/>
                      <a:gd name="connsiteY2" fmla="*/ 4090988 h 4476750"/>
                      <a:gd name="connsiteX3" fmla="*/ 1728787 w 2514679"/>
                      <a:gd name="connsiteY3" fmla="*/ 3948113 h 4476750"/>
                      <a:gd name="connsiteX4" fmla="*/ 2128837 w 2514679"/>
                      <a:gd name="connsiteY4" fmla="*/ 3590925 h 4476750"/>
                      <a:gd name="connsiteX5" fmla="*/ 2371725 w 2514679"/>
                      <a:gd name="connsiteY5" fmla="*/ 2976563 h 4476750"/>
                      <a:gd name="connsiteX6" fmla="*/ 2300287 w 2514679"/>
                      <a:gd name="connsiteY6" fmla="*/ 2319338 h 4476750"/>
                      <a:gd name="connsiteX7" fmla="*/ 2114550 w 2514679"/>
                      <a:gd name="connsiteY7" fmla="*/ 1876425 h 4476750"/>
                      <a:gd name="connsiteX8" fmla="*/ 1995488 w 2514679"/>
                      <a:gd name="connsiteY8" fmla="*/ 1504950 h 4476750"/>
                      <a:gd name="connsiteX9" fmla="*/ 2038349 w 2514679"/>
                      <a:gd name="connsiteY9" fmla="*/ 1019175 h 4476750"/>
                      <a:gd name="connsiteX10" fmla="*/ 2428875 w 2514679"/>
                      <a:gd name="connsiteY10" fmla="*/ 342899 h 4476750"/>
                      <a:gd name="connsiteX11" fmla="*/ 2514601 w 2514679"/>
                      <a:gd name="connsiteY11" fmla="*/ 0 h 4476750"/>
                      <a:gd name="connsiteX0" fmla="*/ 0 w 2520143"/>
                      <a:gd name="connsiteY0" fmla="*/ 4476750 h 4476750"/>
                      <a:gd name="connsiteX1" fmla="*/ 423862 w 2520143"/>
                      <a:gd name="connsiteY1" fmla="*/ 4186237 h 4476750"/>
                      <a:gd name="connsiteX2" fmla="*/ 1071562 w 2520143"/>
                      <a:gd name="connsiteY2" fmla="*/ 4090988 h 4476750"/>
                      <a:gd name="connsiteX3" fmla="*/ 1728787 w 2520143"/>
                      <a:gd name="connsiteY3" fmla="*/ 3948113 h 4476750"/>
                      <a:gd name="connsiteX4" fmla="*/ 2128837 w 2520143"/>
                      <a:gd name="connsiteY4" fmla="*/ 3590925 h 4476750"/>
                      <a:gd name="connsiteX5" fmla="*/ 2371725 w 2520143"/>
                      <a:gd name="connsiteY5" fmla="*/ 2976563 h 4476750"/>
                      <a:gd name="connsiteX6" fmla="*/ 2300287 w 2520143"/>
                      <a:gd name="connsiteY6" fmla="*/ 2319338 h 4476750"/>
                      <a:gd name="connsiteX7" fmla="*/ 2114550 w 2520143"/>
                      <a:gd name="connsiteY7" fmla="*/ 1876425 h 4476750"/>
                      <a:gd name="connsiteX8" fmla="*/ 1995488 w 2520143"/>
                      <a:gd name="connsiteY8" fmla="*/ 1504950 h 4476750"/>
                      <a:gd name="connsiteX9" fmla="*/ 2038349 w 2520143"/>
                      <a:gd name="connsiteY9" fmla="*/ 1019175 h 4476750"/>
                      <a:gd name="connsiteX10" fmla="*/ 2428875 w 2520143"/>
                      <a:gd name="connsiteY10" fmla="*/ 342899 h 4476750"/>
                      <a:gd name="connsiteX11" fmla="*/ 2514601 w 2520143"/>
                      <a:gd name="connsiteY11" fmla="*/ 0 h 4476750"/>
                      <a:gd name="connsiteX0" fmla="*/ 0 w 2435814"/>
                      <a:gd name="connsiteY0" fmla="*/ 4929188 h 4929188"/>
                      <a:gd name="connsiteX1" fmla="*/ 423862 w 2435814"/>
                      <a:gd name="connsiteY1" fmla="*/ 4638675 h 4929188"/>
                      <a:gd name="connsiteX2" fmla="*/ 1071562 w 2435814"/>
                      <a:gd name="connsiteY2" fmla="*/ 4543426 h 4929188"/>
                      <a:gd name="connsiteX3" fmla="*/ 1728787 w 2435814"/>
                      <a:gd name="connsiteY3" fmla="*/ 4400551 h 4929188"/>
                      <a:gd name="connsiteX4" fmla="*/ 2128837 w 2435814"/>
                      <a:gd name="connsiteY4" fmla="*/ 4043363 h 4929188"/>
                      <a:gd name="connsiteX5" fmla="*/ 2371725 w 2435814"/>
                      <a:gd name="connsiteY5" fmla="*/ 3429001 h 4929188"/>
                      <a:gd name="connsiteX6" fmla="*/ 2300287 w 2435814"/>
                      <a:gd name="connsiteY6" fmla="*/ 2771776 h 4929188"/>
                      <a:gd name="connsiteX7" fmla="*/ 2114550 w 2435814"/>
                      <a:gd name="connsiteY7" fmla="*/ 2328863 h 4929188"/>
                      <a:gd name="connsiteX8" fmla="*/ 1995488 w 2435814"/>
                      <a:gd name="connsiteY8" fmla="*/ 1957388 h 4929188"/>
                      <a:gd name="connsiteX9" fmla="*/ 2038349 w 2435814"/>
                      <a:gd name="connsiteY9" fmla="*/ 1471613 h 4929188"/>
                      <a:gd name="connsiteX10" fmla="*/ 2428875 w 2435814"/>
                      <a:gd name="connsiteY10" fmla="*/ 795337 h 4929188"/>
                      <a:gd name="connsiteX11" fmla="*/ 1662113 w 2435814"/>
                      <a:gd name="connsiteY11" fmla="*/ 0 h 4929188"/>
                      <a:gd name="connsiteX0" fmla="*/ 0 w 2429843"/>
                      <a:gd name="connsiteY0" fmla="*/ 4929188 h 4929188"/>
                      <a:gd name="connsiteX1" fmla="*/ 423862 w 2429843"/>
                      <a:gd name="connsiteY1" fmla="*/ 4638675 h 4929188"/>
                      <a:gd name="connsiteX2" fmla="*/ 1071562 w 2429843"/>
                      <a:gd name="connsiteY2" fmla="*/ 4543426 h 4929188"/>
                      <a:gd name="connsiteX3" fmla="*/ 1728787 w 2429843"/>
                      <a:gd name="connsiteY3" fmla="*/ 4400551 h 4929188"/>
                      <a:gd name="connsiteX4" fmla="*/ 2128837 w 2429843"/>
                      <a:gd name="connsiteY4" fmla="*/ 4043363 h 4929188"/>
                      <a:gd name="connsiteX5" fmla="*/ 2371725 w 2429843"/>
                      <a:gd name="connsiteY5" fmla="*/ 3429001 h 4929188"/>
                      <a:gd name="connsiteX6" fmla="*/ 2300287 w 2429843"/>
                      <a:gd name="connsiteY6" fmla="*/ 2771776 h 4929188"/>
                      <a:gd name="connsiteX7" fmla="*/ 2114550 w 2429843"/>
                      <a:gd name="connsiteY7" fmla="*/ 2328863 h 4929188"/>
                      <a:gd name="connsiteX8" fmla="*/ 1995488 w 2429843"/>
                      <a:gd name="connsiteY8" fmla="*/ 1957388 h 4929188"/>
                      <a:gd name="connsiteX9" fmla="*/ 2038349 w 2429843"/>
                      <a:gd name="connsiteY9" fmla="*/ 1471613 h 4929188"/>
                      <a:gd name="connsiteX10" fmla="*/ 2428875 w 2429843"/>
                      <a:gd name="connsiteY10" fmla="*/ 795337 h 4929188"/>
                      <a:gd name="connsiteX11" fmla="*/ 1662113 w 2429843"/>
                      <a:gd name="connsiteY11" fmla="*/ 0 h 4929188"/>
                      <a:gd name="connsiteX0" fmla="*/ 0 w 2428875"/>
                      <a:gd name="connsiteY0" fmla="*/ 4133851 h 4133851"/>
                      <a:gd name="connsiteX1" fmla="*/ 423862 w 2428875"/>
                      <a:gd name="connsiteY1" fmla="*/ 3843338 h 4133851"/>
                      <a:gd name="connsiteX2" fmla="*/ 1071562 w 2428875"/>
                      <a:gd name="connsiteY2" fmla="*/ 3748089 h 4133851"/>
                      <a:gd name="connsiteX3" fmla="*/ 1728787 w 2428875"/>
                      <a:gd name="connsiteY3" fmla="*/ 3605214 h 4133851"/>
                      <a:gd name="connsiteX4" fmla="*/ 2128837 w 2428875"/>
                      <a:gd name="connsiteY4" fmla="*/ 3248026 h 4133851"/>
                      <a:gd name="connsiteX5" fmla="*/ 2371725 w 2428875"/>
                      <a:gd name="connsiteY5" fmla="*/ 2633664 h 4133851"/>
                      <a:gd name="connsiteX6" fmla="*/ 2300287 w 2428875"/>
                      <a:gd name="connsiteY6" fmla="*/ 1976439 h 4133851"/>
                      <a:gd name="connsiteX7" fmla="*/ 2114550 w 2428875"/>
                      <a:gd name="connsiteY7" fmla="*/ 1533526 h 4133851"/>
                      <a:gd name="connsiteX8" fmla="*/ 1995488 w 2428875"/>
                      <a:gd name="connsiteY8" fmla="*/ 1162051 h 4133851"/>
                      <a:gd name="connsiteX9" fmla="*/ 2038349 w 2428875"/>
                      <a:gd name="connsiteY9" fmla="*/ 676276 h 4133851"/>
                      <a:gd name="connsiteX10" fmla="*/ 2428875 w 2428875"/>
                      <a:gd name="connsiteY10" fmla="*/ 0 h 4133851"/>
                      <a:gd name="connsiteX0" fmla="*/ 0 w 2428875"/>
                      <a:gd name="connsiteY0" fmla="*/ 4133851 h 4133851"/>
                      <a:gd name="connsiteX1" fmla="*/ 423862 w 2428875"/>
                      <a:gd name="connsiteY1" fmla="*/ 3843338 h 4133851"/>
                      <a:gd name="connsiteX2" fmla="*/ 1071562 w 2428875"/>
                      <a:gd name="connsiteY2" fmla="*/ 3748089 h 4133851"/>
                      <a:gd name="connsiteX3" fmla="*/ 1728787 w 2428875"/>
                      <a:gd name="connsiteY3" fmla="*/ 3605214 h 4133851"/>
                      <a:gd name="connsiteX4" fmla="*/ 2128837 w 2428875"/>
                      <a:gd name="connsiteY4" fmla="*/ 3248026 h 4133851"/>
                      <a:gd name="connsiteX5" fmla="*/ 2371725 w 2428875"/>
                      <a:gd name="connsiteY5" fmla="*/ 2633664 h 4133851"/>
                      <a:gd name="connsiteX6" fmla="*/ 2300287 w 2428875"/>
                      <a:gd name="connsiteY6" fmla="*/ 1976439 h 4133851"/>
                      <a:gd name="connsiteX7" fmla="*/ 2114550 w 2428875"/>
                      <a:gd name="connsiteY7" fmla="*/ 1533526 h 4133851"/>
                      <a:gd name="connsiteX8" fmla="*/ 1995488 w 2428875"/>
                      <a:gd name="connsiteY8" fmla="*/ 1162051 h 4133851"/>
                      <a:gd name="connsiteX9" fmla="*/ 2038349 w 2428875"/>
                      <a:gd name="connsiteY9" fmla="*/ 676276 h 4133851"/>
                      <a:gd name="connsiteX10" fmla="*/ 2428875 w 2428875"/>
                      <a:gd name="connsiteY10" fmla="*/ 0 h 4133851"/>
                      <a:gd name="connsiteX0" fmla="*/ 0 w 2428875"/>
                      <a:gd name="connsiteY0" fmla="*/ 4133851 h 4133851"/>
                      <a:gd name="connsiteX1" fmla="*/ 423862 w 2428875"/>
                      <a:gd name="connsiteY1" fmla="*/ 3843338 h 4133851"/>
                      <a:gd name="connsiteX2" fmla="*/ 1071562 w 2428875"/>
                      <a:gd name="connsiteY2" fmla="*/ 3748089 h 4133851"/>
                      <a:gd name="connsiteX3" fmla="*/ 1728787 w 2428875"/>
                      <a:gd name="connsiteY3" fmla="*/ 3605214 h 4133851"/>
                      <a:gd name="connsiteX4" fmla="*/ 2128837 w 2428875"/>
                      <a:gd name="connsiteY4" fmla="*/ 3248026 h 4133851"/>
                      <a:gd name="connsiteX5" fmla="*/ 2371725 w 2428875"/>
                      <a:gd name="connsiteY5" fmla="*/ 2633664 h 4133851"/>
                      <a:gd name="connsiteX6" fmla="*/ 2300287 w 2428875"/>
                      <a:gd name="connsiteY6" fmla="*/ 1976439 h 4133851"/>
                      <a:gd name="connsiteX7" fmla="*/ 2114550 w 2428875"/>
                      <a:gd name="connsiteY7" fmla="*/ 1533526 h 4133851"/>
                      <a:gd name="connsiteX8" fmla="*/ 1995488 w 2428875"/>
                      <a:gd name="connsiteY8" fmla="*/ 1162051 h 4133851"/>
                      <a:gd name="connsiteX9" fmla="*/ 2038349 w 2428875"/>
                      <a:gd name="connsiteY9" fmla="*/ 676276 h 4133851"/>
                      <a:gd name="connsiteX10" fmla="*/ 2428875 w 2428875"/>
                      <a:gd name="connsiteY10" fmla="*/ 0 h 4133851"/>
                      <a:gd name="connsiteX0" fmla="*/ 0 w 2447925"/>
                      <a:gd name="connsiteY0" fmla="*/ 4114801 h 4114801"/>
                      <a:gd name="connsiteX1" fmla="*/ 423862 w 2447925"/>
                      <a:gd name="connsiteY1" fmla="*/ 3824288 h 4114801"/>
                      <a:gd name="connsiteX2" fmla="*/ 1071562 w 2447925"/>
                      <a:gd name="connsiteY2" fmla="*/ 3729039 h 4114801"/>
                      <a:gd name="connsiteX3" fmla="*/ 1728787 w 2447925"/>
                      <a:gd name="connsiteY3" fmla="*/ 3586164 h 4114801"/>
                      <a:gd name="connsiteX4" fmla="*/ 2128837 w 2447925"/>
                      <a:gd name="connsiteY4" fmla="*/ 3228976 h 4114801"/>
                      <a:gd name="connsiteX5" fmla="*/ 2371725 w 2447925"/>
                      <a:gd name="connsiteY5" fmla="*/ 2614614 h 4114801"/>
                      <a:gd name="connsiteX6" fmla="*/ 2300287 w 2447925"/>
                      <a:gd name="connsiteY6" fmla="*/ 1957389 h 4114801"/>
                      <a:gd name="connsiteX7" fmla="*/ 2114550 w 2447925"/>
                      <a:gd name="connsiteY7" fmla="*/ 1514476 h 4114801"/>
                      <a:gd name="connsiteX8" fmla="*/ 1995488 w 2447925"/>
                      <a:gd name="connsiteY8" fmla="*/ 1143001 h 4114801"/>
                      <a:gd name="connsiteX9" fmla="*/ 2038349 w 2447925"/>
                      <a:gd name="connsiteY9" fmla="*/ 657226 h 4114801"/>
                      <a:gd name="connsiteX10" fmla="*/ 2447925 w 2447925"/>
                      <a:gd name="connsiteY10" fmla="*/ 0 h 4114801"/>
                      <a:gd name="connsiteX0" fmla="*/ 0 w 2447925"/>
                      <a:gd name="connsiteY0" fmla="*/ 4114801 h 4114801"/>
                      <a:gd name="connsiteX1" fmla="*/ 423862 w 2447925"/>
                      <a:gd name="connsiteY1" fmla="*/ 3824288 h 4114801"/>
                      <a:gd name="connsiteX2" fmla="*/ 1071562 w 2447925"/>
                      <a:gd name="connsiteY2" fmla="*/ 3729039 h 4114801"/>
                      <a:gd name="connsiteX3" fmla="*/ 1728787 w 2447925"/>
                      <a:gd name="connsiteY3" fmla="*/ 3586164 h 4114801"/>
                      <a:gd name="connsiteX4" fmla="*/ 2128837 w 2447925"/>
                      <a:gd name="connsiteY4" fmla="*/ 3228976 h 4114801"/>
                      <a:gd name="connsiteX5" fmla="*/ 2371725 w 2447925"/>
                      <a:gd name="connsiteY5" fmla="*/ 2614614 h 4114801"/>
                      <a:gd name="connsiteX6" fmla="*/ 2300287 w 2447925"/>
                      <a:gd name="connsiteY6" fmla="*/ 1957389 h 4114801"/>
                      <a:gd name="connsiteX7" fmla="*/ 2114550 w 2447925"/>
                      <a:gd name="connsiteY7" fmla="*/ 1514476 h 4114801"/>
                      <a:gd name="connsiteX8" fmla="*/ 1995488 w 2447925"/>
                      <a:gd name="connsiteY8" fmla="*/ 1143001 h 4114801"/>
                      <a:gd name="connsiteX9" fmla="*/ 2038349 w 2447925"/>
                      <a:gd name="connsiteY9" fmla="*/ 657226 h 4114801"/>
                      <a:gd name="connsiteX10" fmla="*/ 2447925 w 2447925"/>
                      <a:gd name="connsiteY10" fmla="*/ 0 h 41148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7925" h="4114801">
                        <a:moveTo>
                          <a:pt x="0" y="4114801"/>
                        </a:moveTo>
                        <a:cubicBezTo>
                          <a:pt x="82153" y="4004073"/>
                          <a:pt x="97631" y="3955257"/>
                          <a:pt x="423862" y="3824288"/>
                        </a:cubicBezTo>
                        <a:cubicBezTo>
                          <a:pt x="750093" y="3693319"/>
                          <a:pt x="854074" y="3768726"/>
                          <a:pt x="1071562" y="3729039"/>
                        </a:cubicBezTo>
                        <a:cubicBezTo>
                          <a:pt x="1289050" y="3689352"/>
                          <a:pt x="1552575" y="3669508"/>
                          <a:pt x="1728787" y="3586164"/>
                        </a:cubicBezTo>
                        <a:cubicBezTo>
                          <a:pt x="1904999" y="3502820"/>
                          <a:pt x="2021681" y="3390901"/>
                          <a:pt x="2128837" y="3228976"/>
                        </a:cubicBezTo>
                        <a:cubicBezTo>
                          <a:pt x="2235993" y="3067051"/>
                          <a:pt x="2343150" y="2826545"/>
                          <a:pt x="2371725" y="2614614"/>
                        </a:cubicBezTo>
                        <a:cubicBezTo>
                          <a:pt x="2400300" y="2402683"/>
                          <a:pt x="2343149" y="2140745"/>
                          <a:pt x="2300287" y="1957389"/>
                        </a:cubicBezTo>
                        <a:cubicBezTo>
                          <a:pt x="2257425" y="1774033"/>
                          <a:pt x="2165350" y="1650207"/>
                          <a:pt x="2114550" y="1514476"/>
                        </a:cubicBezTo>
                        <a:cubicBezTo>
                          <a:pt x="2063750" y="1378745"/>
                          <a:pt x="2008188" y="1285876"/>
                          <a:pt x="1995488" y="1143001"/>
                        </a:cubicBezTo>
                        <a:cubicBezTo>
                          <a:pt x="1982788" y="1000126"/>
                          <a:pt x="1962943" y="847726"/>
                          <a:pt x="2038349" y="657226"/>
                        </a:cubicBezTo>
                        <a:cubicBezTo>
                          <a:pt x="2113755" y="466726"/>
                          <a:pt x="2277270" y="140495"/>
                          <a:pt x="2447925" y="0"/>
                        </a:cubicBezTo>
                      </a:path>
                    </a:pathLst>
                  </a:custGeom>
                  <a:noFill/>
                  <a:ln w="4191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6" name="Freeform 175"/>
                  <p:cNvSpPr>
                    <a:spLocks noChangeAspect="1"/>
                  </p:cNvSpPr>
                  <p:nvPr/>
                </p:nvSpPr>
                <p:spPr>
                  <a:xfrm flipH="1">
                    <a:off x="7337593" y="877010"/>
                    <a:ext cx="1646481" cy="258584"/>
                  </a:xfrm>
                  <a:custGeom>
                    <a:avLst/>
                    <a:gdLst>
                      <a:gd name="connsiteX0" fmla="*/ 0 w 1438275"/>
                      <a:gd name="connsiteY0" fmla="*/ 0 h 258637"/>
                      <a:gd name="connsiteX1" fmla="*/ 942975 w 1438275"/>
                      <a:gd name="connsiteY1" fmla="*/ 257175 h 258637"/>
                      <a:gd name="connsiteX2" fmla="*/ 1438275 w 1438275"/>
                      <a:gd name="connsiteY2" fmla="*/ 85725 h 258637"/>
                      <a:gd name="connsiteX0" fmla="*/ 0 w 1438275"/>
                      <a:gd name="connsiteY0" fmla="*/ 0 h 695608"/>
                      <a:gd name="connsiteX1" fmla="*/ 642938 w 1438275"/>
                      <a:gd name="connsiteY1" fmla="*/ 695325 h 695608"/>
                      <a:gd name="connsiteX2" fmla="*/ 1438275 w 1438275"/>
                      <a:gd name="connsiteY2" fmla="*/ 85725 h 695608"/>
                      <a:gd name="connsiteX0" fmla="*/ 0 w 1504950"/>
                      <a:gd name="connsiteY0" fmla="*/ 0 h 713764"/>
                      <a:gd name="connsiteX1" fmla="*/ 642938 w 1504950"/>
                      <a:gd name="connsiteY1" fmla="*/ 695325 h 713764"/>
                      <a:gd name="connsiteX2" fmla="*/ 1504950 w 1504950"/>
                      <a:gd name="connsiteY2" fmla="*/ 481013 h 713764"/>
                      <a:gd name="connsiteX0" fmla="*/ 0 w 1657350"/>
                      <a:gd name="connsiteY0" fmla="*/ 0 h 252639"/>
                      <a:gd name="connsiteX1" fmla="*/ 795338 w 1657350"/>
                      <a:gd name="connsiteY1" fmla="*/ 252412 h 252639"/>
                      <a:gd name="connsiteX2" fmla="*/ 1657350 w 1657350"/>
                      <a:gd name="connsiteY2" fmla="*/ 38100 h 252639"/>
                      <a:gd name="connsiteX0" fmla="*/ 0 w 1657350"/>
                      <a:gd name="connsiteY0" fmla="*/ 0 h 252639"/>
                      <a:gd name="connsiteX1" fmla="*/ 795338 w 1657350"/>
                      <a:gd name="connsiteY1" fmla="*/ 252412 h 252639"/>
                      <a:gd name="connsiteX2" fmla="*/ 1657350 w 1657350"/>
                      <a:gd name="connsiteY2" fmla="*/ 38100 h 252639"/>
                      <a:gd name="connsiteX0" fmla="*/ 0 w 1657350"/>
                      <a:gd name="connsiteY0" fmla="*/ 0 h 258584"/>
                      <a:gd name="connsiteX1" fmla="*/ 795338 w 1657350"/>
                      <a:gd name="connsiteY1" fmla="*/ 252412 h 258584"/>
                      <a:gd name="connsiteX2" fmla="*/ 1657350 w 1657350"/>
                      <a:gd name="connsiteY2" fmla="*/ 38100 h 2585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657350" h="258584">
                        <a:moveTo>
                          <a:pt x="0" y="0"/>
                        </a:moveTo>
                        <a:cubicBezTo>
                          <a:pt x="289719" y="169069"/>
                          <a:pt x="395288" y="212724"/>
                          <a:pt x="795338" y="252412"/>
                        </a:cubicBezTo>
                        <a:cubicBezTo>
                          <a:pt x="1195388" y="292100"/>
                          <a:pt x="1529556" y="130969"/>
                          <a:pt x="1657350" y="38100"/>
                        </a:cubicBezTo>
                      </a:path>
                    </a:pathLst>
                  </a:custGeom>
                  <a:noFill/>
                  <a:ln w="4191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7" name="Straight Connector 176"/>
                  <p:cNvCxnSpPr>
                    <a:cxnSpLocks noChangeAspect="1"/>
                  </p:cNvCxnSpPr>
                  <p:nvPr/>
                </p:nvCxnSpPr>
                <p:spPr>
                  <a:xfrm flipH="1">
                    <a:off x="6542744" y="910347"/>
                    <a:ext cx="794849" cy="842958"/>
                  </a:xfrm>
                  <a:prstGeom prst="line">
                    <a:avLst/>
                  </a:prstGeom>
                  <a:ln w="4191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Straight Connector 177"/>
                  <p:cNvCxnSpPr>
                    <a:cxnSpLocks noChangeAspect="1"/>
                    <a:stCxn id="175" idx="9"/>
                    <a:endCxn id="172" idx="9"/>
                  </p:cNvCxnSpPr>
                  <p:nvPr/>
                </p:nvCxnSpPr>
                <p:spPr>
                  <a:xfrm>
                    <a:off x="6949634" y="2410531"/>
                    <a:ext cx="4024570" cy="0"/>
                  </a:xfrm>
                  <a:prstGeom prst="line">
                    <a:avLst/>
                  </a:prstGeom>
                  <a:ln w="4191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9" name="Rectangle 168"/>
                <p:cNvSpPr/>
                <p:nvPr/>
              </p:nvSpPr>
              <p:spPr>
                <a:xfrm>
                  <a:off x="3433879" y="847306"/>
                  <a:ext cx="418704" cy="1661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480" b="1" dirty="0">
                      <a:latin typeface="Bahnschrift SemiLight SemiConde" panose="020B0502040204020203" pitchFamily="34" charset="0"/>
                      <a:cs typeface="Arial" panose="020B0604020202020204" pitchFamily="34" charset="0"/>
                    </a:rPr>
                    <a:t>MISSOURI</a:t>
                  </a:r>
                </a:p>
              </p:txBody>
            </p:sp>
            <p:sp>
              <p:nvSpPr>
                <p:cNvPr id="170" name="Rectangle 169"/>
                <p:cNvSpPr/>
                <p:nvPr/>
              </p:nvSpPr>
              <p:spPr>
                <a:xfrm>
                  <a:off x="3506014" y="930468"/>
                  <a:ext cx="274434" cy="15805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427" b="1" dirty="0">
                      <a:latin typeface="Futura Hv BT" panose="020B0702020204020204" pitchFamily="34" charset="0"/>
                      <a:cs typeface="Arial" panose="020B0604020202020204" pitchFamily="34" charset="0"/>
                    </a:rPr>
                    <a:t>U S</a:t>
                  </a:r>
                  <a:endParaRPr lang="en-US" sz="427" b="1" dirty="0">
                    <a:latin typeface="Bahnschrift Condensed" panose="020B05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1" name="Rectangle 170"/>
                <p:cNvSpPr/>
                <p:nvPr/>
              </p:nvSpPr>
              <p:spPr>
                <a:xfrm>
                  <a:off x="3449909" y="952241"/>
                  <a:ext cx="386644" cy="29161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95" b="1" dirty="0" smtClean="0">
                      <a:latin typeface="Futura Md BT" panose="020B0602020204020303" pitchFamily="34" charset="0"/>
                      <a:cs typeface="Arial" panose="020B0604020202020204" pitchFamily="34" charset="0"/>
                    </a:rPr>
                    <a:t>66</a:t>
                  </a:r>
                  <a:endParaRPr lang="en-US" sz="1295" b="1" dirty="0">
                    <a:solidFill>
                      <a:srgbClr val="FFFF00"/>
                    </a:solidFill>
                    <a:latin typeface="Bahnschrift Condensed" panose="020B0502040204020203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190" name="Group 189"/>
            <p:cNvGrpSpPr/>
            <p:nvPr/>
          </p:nvGrpSpPr>
          <p:grpSpPr>
            <a:xfrm>
              <a:off x="207331" y="3161703"/>
              <a:ext cx="898626" cy="396553"/>
              <a:chOff x="173692" y="2169909"/>
              <a:chExt cx="898626" cy="396553"/>
            </a:xfrm>
          </p:grpSpPr>
          <p:grpSp>
            <p:nvGrpSpPr>
              <p:cNvPr id="191" name="Group 190"/>
              <p:cNvGrpSpPr/>
              <p:nvPr/>
            </p:nvGrpSpPr>
            <p:grpSpPr>
              <a:xfrm>
                <a:off x="173692" y="2169909"/>
                <a:ext cx="418704" cy="396553"/>
                <a:chOff x="3433879" y="847306"/>
                <a:chExt cx="418704" cy="396553"/>
              </a:xfrm>
            </p:grpSpPr>
            <p:grpSp>
              <p:nvGrpSpPr>
                <p:cNvPr id="204" name="Group 203"/>
                <p:cNvGrpSpPr>
                  <a:grpSpLocks noChangeAspect="1"/>
                </p:cNvGrpSpPr>
                <p:nvPr/>
              </p:nvGrpSpPr>
              <p:grpSpPr>
                <a:xfrm>
                  <a:off x="3488392" y="876072"/>
                  <a:ext cx="309678" cy="320040"/>
                  <a:chOff x="6542744" y="877010"/>
                  <a:chExt cx="4829488" cy="4991096"/>
                </a:xfrm>
              </p:grpSpPr>
              <p:sp>
                <p:nvSpPr>
                  <p:cNvPr id="208" name="Freeform 207"/>
                  <p:cNvSpPr>
                    <a:spLocks noChangeAspect="1"/>
                  </p:cNvSpPr>
                  <p:nvPr/>
                </p:nvSpPr>
                <p:spPr>
                  <a:xfrm>
                    <a:off x="8993327" y="1753305"/>
                    <a:ext cx="2378905" cy="4114801"/>
                  </a:xfrm>
                  <a:custGeom>
                    <a:avLst/>
                    <a:gdLst>
                      <a:gd name="connsiteX0" fmla="*/ 0 w 4400550"/>
                      <a:gd name="connsiteY0" fmla="*/ 4120738 h 4132930"/>
                      <a:gd name="connsiteX1" fmla="*/ 342900 w 4400550"/>
                      <a:gd name="connsiteY1" fmla="*/ 3834988 h 4132930"/>
                      <a:gd name="connsiteX2" fmla="*/ 1071562 w 4400550"/>
                      <a:gd name="connsiteY2" fmla="*/ 3734976 h 4132930"/>
                      <a:gd name="connsiteX3" fmla="*/ 1728787 w 4400550"/>
                      <a:gd name="connsiteY3" fmla="*/ 3592101 h 4132930"/>
                      <a:gd name="connsiteX4" fmla="*/ 2128837 w 4400550"/>
                      <a:gd name="connsiteY4" fmla="*/ 3234913 h 4132930"/>
                      <a:gd name="connsiteX5" fmla="*/ 2386012 w 4400550"/>
                      <a:gd name="connsiteY5" fmla="*/ 2620551 h 4132930"/>
                      <a:gd name="connsiteX6" fmla="*/ 2300287 w 4400550"/>
                      <a:gd name="connsiteY6" fmla="*/ 1963326 h 4132930"/>
                      <a:gd name="connsiteX7" fmla="*/ 2143125 w 4400550"/>
                      <a:gd name="connsiteY7" fmla="*/ 1520413 h 4132930"/>
                      <a:gd name="connsiteX8" fmla="*/ 1971675 w 4400550"/>
                      <a:gd name="connsiteY8" fmla="*/ 1148938 h 4132930"/>
                      <a:gd name="connsiteX9" fmla="*/ 2014537 w 4400550"/>
                      <a:gd name="connsiteY9" fmla="*/ 663163 h 4132930"/>
                      <a:gd name="connsiteX10" fmla="*/ 2428875 w 4400550"/>
                      <a:gd name="connsiteY10" fmla="*/ 5938 h 4132930"/>
                      <a:gd name="connsiteX11" fmla="*/ 3414712 w 4400550"/>
                      <a:gd name="connsiteY11" fmla="*/ 391701 h 4132930"/>
                      <a:gd name="connsiteX12" fmla="*/ 4400550 w 4400550"/>
                      <a:gd name="connsiteY12" fmla="*/ 1263238 h 4132930"/>
                      <a:gd name="connsiteX13" fmla="*/ 4400550 w 4400550"/>
                      <a:gd name="connsiteY13" fmla="*/ 1263238 h 4132930"/>
                      <a:gd name="connsiteX14" fmla="*/ 4100512 w 4400550"/>
                      <a:gd name="connsiteY14" fmla="*/ 2892013 h 4132930"/>
                      <a:gd name="connsiteX15" fmla="*/ 3086100 w 4400550"/>
                      <a:gd name="connsiteY15" fmla="*/ 4049301 h 4132930"/>
                      <a:gd name="connsiteX16" fmla="*/ 3071812 w 4400550"/>
                      <a:gd name="connsiteY16" fmla="*/ 4035013 h 4132930"/>
                      <a:gd name="connsiteX0" fmla="*/ 0 w 4400550"/>
                      <a:gd name="connsiteY0" fmla="*/ 4120738 h 4132930"/>
                      <a:gd name="connsiteX1" fmla="*/ 342900 w 4400550"/>
                      <a:gd name="connsiteY1" fmla="*/ 3834988 h 4132930"/>
                      <a:gd name="connsiteX2" fmla="*/ 1071562 w 4400550"/>
                      <a:gd name="connsiteY2" fmla="*/ 3734976 h 4132930"/>
                      <a:gd name="connsiteX3" fmla="*/ 1728787 w 4400550"/>
                      <a:gd name="connsiteY3" fmla="*/ 3592101 h 4132930"/>
                      <a:gd name="connsiteX4" fmla="*/ 2128837 w 4400550"/>
                      <a:gd name="connsiteY4" fmla="*/ 3234913 h 4132930"/>
                      <a:gd name="connsiteX5" fmla="*/ 2386012 w 4400550"/>
                      <a:gd name="connsiteY5" fmla="*/ 2620551 h 4132930"/>
                      <a:gd name="connsiteX6" fmla="*/ 2300287 w 4400550"/>
                      <a:gd name="connsiteY6" fmla="*/ 1963326 h 4132930"/>
                      <a:gd name="connsiteX7" fmla="*/ 2143125 w 4400550"/>
                      <a:gd name="connsiteY7" fmla="*/ 1520413 h 4132930"/>
                      <a:gd name="connsiteX8" fmla="*/ 1971675 w 4400550"/>
                      <a:gd name="connsiteY8" fmla="*/ 1148938 h 4132930"/>
                      <a:gd name="connsiteX9" fmla="*/ 2014537 w 4400550"/>
                      <a:gd name="connsiteY9" fmla="*/ 663163 h 4132930"/>
                      <a:gd name="connsiteX10" fmla="*/ 2428875 w 4400550"/>
                      <a:gd name="connsiteY10" fmla="*/ 5938 h 4132930"/>
                      <a:gd name="connsiteX11" fmla="*/ 3414712 w 4400550"/>
                      <a:gd name="connsiteY11" fmla="*/ 391701 h 4132930"/>
                      <a:gd name="connsiteX12" fmla="*/ 4400550 w 4400550"/>
                      <a:gd name="connsiteY12" fmla="*/ 1263238 h 4132930"/>
                      <a:gd name="connsiteX13" fmla="*/ 4400550 w 4400550"/>
                      <a:gd name="connsiteY13" fmla="*/ 1263238 h 4132930"/>
                      <a:gd name="connsiteX14" fmla="*/ 4100512 w 4400550"/>
                      <a:gd name="connsiteY14" fmla="*/ 2892013 h 4132930"/>
                      <a:gd name="connsiteX15" fmla="*/ 3086100 w 4400550"/>
                      <a:gd name="connsiteY15" fmla="*/ 4049301 h 4132930"/>
                      <a:gd name="connsiteX16" fmla="*/ 3071812 w 4400550"/>
                      <a:gd name="connsiteY16" fmla="*/ 4035013 h 4132930"/>
                      <a:gd name="connsiteX0" fmla="*/ 0 w 4400550"/>
                      <a:gd name="connsiteY0" fmla="*/ 4120738 h 4132930"/>
                      <a:gd name="connsiteX1" fmla="*/ 342900 w 4400550"/>
                      <a:gd name="connsiteY1" fmla="*/ 3834988 h 4132930"/>
                      <a:gd name="connsiteX2" fmla="*/ 1071562 w 4400550"/>
                      <a:gd name="connsiteY2" fmla="*/ 3734976 h 4132930"/>
                      <a:gd name="connsiteX3" fmla="*/ 1728787 w 4400550"/>
                      <a:gd name="connsiteY3" fmla="*/ 3592101 h 4132930"/>
                      <a:gd name="connsiteX4" fmla="*/ 2128837 w 4400550"/>
                      <a:gd name="connsiteY4" fmla="*/ 3234913 h 4132930"/>
                      <a:gd name="connsiteX5" fmla="*/ 2386012 w 4400550"/>
                      <a:gd name="connsiteY5" fmla="*/ 2620551 h 4132930"/>
                      <a:gd name="connsiteX6" fmla="*/ 2300287 w 4400550"/>
                      <a:gd name="connsiteY6" fmla="*/ 1963326 h 4132930"/>
                      <a:gd name="connsiteX7" fmla="*/ 2143125 w 4400550"/>
                      <a:gd name="connsiteY7" fmla="*/ 1520413 h 4132930"/>
                      <a:gd name="connsiteX8" fmla="*/ 1971675 w 4400550"/>
                      <a:gd name="connsiteY8" fmla="*/ 1148938 h 4132930"/>
                      <a:gd name="connsiteX9" fmla="*/ 2014537 w 4400550"/>
                      <a:gd name="connsiteY9" fmla="*/ 663163 h 4132930"/>
                      <a:gd name="connsiteX10" fmla="*/ 2428875 w 4400550"/>
                      <a:gd name="connsiteY10" fmla="*/ 5938 h 4132930"/>
                      <a:gd name="connsiteX11" fmla="*/ 3414712 w 4400550"/>
                      <a:gd name="connsiteY11" fmla="*/ 391701 h 4132930"/>
                      <a:gd name="connsiteX12" fmla="*/ 4400550 w 4400550"/>
                      <a:gd name="connsiteY12" fmla="*/ 1263238 h 4132930"/>
                      <a:gd name="connsiteX13" fmla="*/ 4400550 w 4400550"/>
                      <a:gd name="connsiteY13" fmla="*/ 1263238 h 4132930"/>
                      <a:gd name="connsiteX14" fmla="*/ 3086100 w 4400550"/>
                      <a:gd name="connsiteY14" fmla="*/ 4049301 h 4132930"/>
                      <a:gd name="connsiteX15" fmla="*/ 3071812 w 4400550"/>
                      <a:gd name="connsiteY15" fmla="*/ 4035013 h 4132930"/>
                      <a:gd name="connsiteX0" fmla="*/ 0 w 4400550"/>
                      <a:gd name="connsiteY0" fmla="*/ 4120738 h 4132930"/>
                      <a:gd name="connsiteX1" fmla="*/ 342900 w 4400550"/>
                      <a:gd name="connsiteY1" fmla="*/ 3834988 h 4132930"/>
                      <a:gd name="connsiteX2" fmla="*/ 1071562 w 4400550"/>
                      <a:gd name="connsiteY2" fmla="*/ 3734976 h 4132930"/>
                      <a:gd name="connsiteX3" fmla="*/ 1728787 w 4400550"/>
                      <a:gd name="connsiteY3" fmla="*/ 3592101 h 4132930"/>
                      <a:gd name="connsiteX4" fmla="*/ 2128837 w 4400550"/>
                      <a:gd name="connsiteY4" fmla="*/ 3234913 h 4132930"/>
                      <a:gd name="connsiteX5" fmla="*/ 2386012 w 4400550"/>
                      <a:gd name="connsiteY5" fmla="*/ 2620551 h 4132930"/>
                      <a:gd name="connsiteX6" fmla="*/ 2300287 w 4400550"/>
                      <a:gd name="connsiteY6" fmla="*/ 1963326 h 4132930"/>
                      <a:gd name="connsiteX7" fmla="*/ 2143125 w 4400550"/>
                      <a:gd name="connsiteY7" fmla="*/ 1520413 h 4132930"/>
                      <a:gd name="connsiteX8" fmla="*/ 1971675 w 4400550"/>
                      <a:gd name="connsiteY8" fmla="*/ 1148938 h 4132930"/>
                      <a:gd name="connsiteX9" fmla="*/ 2014537 w 4400550"/>
                      <a:gd name="connsiteY9" fmla="*/ 663163 h 4132930"/>
                      <a:gd name="connsiteX10" fmla="*/ 2428875 w 4400550"/>
                      <a:gd name="connsiteY10" fmla="*/ 5938 h 4132930"/>
                      <a:gd name="connsiteX11" fmla="*/ 3414712 w 4400550"/>
                      <a:gd name="connsiteY11" fmla="*/ 391701 h 4132930"/>
                      <a:gd name="connsiteX12" fmla="*/ 4400550 w 4400550"/>
                      <a:gd name="connsiteY12" fmla="*/ 1263238 h 4132930"/>
                      <a:gd name="connsiteX13" fmla="*/ 3086100 w 4400550"/>
                      <a:gd name="connsiteY13" fmla="*/ 4049301 h 4132930"/>
                      <a:gd name="connsiteX14" fmla="*/ 3071812 w 4400550"/>
                      <a:gd name="connsiteY14" fmla="*/ 4035013 h 4132930"/>
                      <a:gd name="connsiteX0" fmla="*/ 0 w 3434385"/>
                      <a:gd name="connsiteY0" fmla="*/ 4194411 h 4206603"/>
                      <a:gd name="connsiteX1" fmla="*/ 342900 w 3434385"/>
                      <a:gd name="connsiteY1" fmla="*/ 3908661 h 4206603"/>
                      <a:gd name="connsiteX2" fmla="*/ 1071562 w 3434385"/>
                      <a:gd name="connsiteY2" fmla="*/ 3808649 h 4206603"/>
                      <a:gd name="connsiteX3" fmla="*/ 1728787 w 3434385"/>
                      <a:gd name="connsiteY3" fmla="*/ 3665774 h 4206603"/>
                      <a:gd name="connsiteX4" fmla="*/ 2128837 w 3434385"/>
                      <a:gd name="connsiteY4" fmla="*/ 3308586 h 4206603"/>
                      <a:gd name="connsiteX5" fmla="*/ 2386012 w 3434385"/>
                      <a:gd name="connsiteY5" fmla="*/ 2694224 h 4206603"/>
                      <a:gd name="connsiteX6" fmla="*/ 2300287 w 3434385"/>
                      <a:gd name="connsiteY6" fmla="*/ 2036999 h 4206603"/>
                      <a:gd name="connsiteX7" fmla="*/ 2143125 w 3434385"/>
                      <a:gd name="connsiteY7" fmla="*/ 1594086 h 4206603"/>
                      <a:gd name="connsiteX8" fmla="*/ 1971675 w 3434385"/>
                      <a:gd name="connsiteY8" fmla="*/ 1222611 h 4206603"/>
                      <a:gd name="connsiteX9" fmla="*/ 2014537 w 3434385"/>
                      <a:gd name="connsiteY9" fmla="*/ 736836 h 4206603"/>
                      <a:gd name="connsiteX10" fmla="*/ 2428875 w 3434385"/>
                      <a:gd name="connsiteY10" fmla="*/ 79611 h 4206603"/>
                      <a:gd name="connsiteX11" fmla="*/ 3414712 w 3434385"/>
                      <a:gd name="connsiteY11" fmla="*/ 465374 h 4206603"/>
                      <a:gd name="connsiteX12" fmla="*/ 3086100 w 3434385"/>
                      <a:gd name="connsiteY12" fmla="*/ 4122974 h 4206603"/>
                      <a:gd name="connsiteX13" fmla="*/ 3071812 w 3434385"/>
                      <a:gd name="connsiteY13" fmla="*/ 4108686 h 4206603"/>
                      <a:gd name="connsiteX0" fmla="*/ 0 w 3434385"/>
                      <a:gd name="connsiteY0" fmla="*/ 4194411 h 4194411"/>
                      <a:gd name="connsiteX1" fmla="*/ 342900 w 3434385"/>
                      <a:gd name="connsiteY1" fmla="*/ 3908661 h 4194411"/>
                      <a:gd name="connsiteX2" fmla="*/ 1071562 w 3434385"/>
                      <a:gd name="connsiteY2" fmla="*/ 3808649 h 4194411"/>
                      <a:gd name="connsiteX3" fmla="*/ 1728787 w 3434385"/>
                      <a:gd name="connsiteY3" fmla="*/ 3665774 h 4194411"/>
                      <a:gd name="connsiteX4" fmla="*/ 2128837 w 3434385"/>
                      <a:gd name="connsiteY4" fmla="*/ 3308586 h 4194411"/>
                      <a:gd name="connsiteX5" fmla="*/ 2386012 w 3434385"/>
                      <a:gd name="connsiteY5" fmla="*/ 2694224 h 4194411"/>
                      <a:gd name="connsiteX6" fmla="*/ 2300287 w 3434385"/>
                      <a:gd name="connsiteY6" fmla="*/ 2036999 h 4194411"/>
                      <a:gd name="connsiteX7" fmla="*/ 2143125 w 3434385"/>
                      <a:gd name="connsiteY7" fmla="*/ 1594086 h 4194411"/>
                      <a:gd name="connsiteX8" fmla="*/ 1971675 w 3434385"/>
                      <a:gd name="connsiteY8" fmla="*/ 1222611 h 4194411"/>
                      <a:gd name="connsiteX9" fmla="*/ 2014537 w 3434385"/>
                      <a:gd name="connsiteY9" fmla="*/ 736836 h 4194411"/>
                      <a:gd name="connsiteX10" fmla="*/ 2428875 w 3434385"/>
                      <a:gd name="connsiteY10" fmla="*/ 79611 h 4194411"/>
                      <a:gd name="connsiteX11" fmla="*/ 3414712 w 3434385"/>
                      <a:gd name="connsiteY11" fmla="*/ 465374 h 4194411"/>
                      <a:gd name="connsiteX12" fmla="*/ 3086100 w 3434385"/>
                      <a:gd name="connsiteY12" fmla="*/ 4122974 h 4194411"/>
                      <a:gd name="connsiteX0" fmla="*/ 0 w 3414712"/>
                      <a:gd name="connsiteY0" fmla="*/ 4194411 h 4194411"/>
                      <a:gd name="connsiteX1" fmla="*/ 342900 w 3414712"/>
                      <a:gd name="connsiteY1" fmla="*/ 3908661 h 4194411"/>
                      <a:gd name="connsiteX2" fmla="*/ 1071562 w 3414712"/>
                      <a:gd name="connsiteY2" fmla="*/ 3808649 h 4194411"/>
                      <a:gd name="connsiteX3" fmla="*/ 1728787 w 3414712"/>
                      <a:gd name="connsiteY3" fmla="*/ 3665774 h 4194411"/>
                      <a:gd name="connsiteX4" fmla="*/ 2128837 w 3414712"/>
                      <a:gd name="connsiteY4" fmla="*/ 3308586 h 4194411"/>
                      <a:gd name="connsiteX5" fmla="*/ 2386012 w 3414712"/>
                      <a:gd name="connsiteY5" fmla="*/ 2694224 h 4194411"/>
                      <a:gd name="connsiteX6" fmla="*/ 2300287 w 3414712"/>
                      <a:gd name="connsiteY6" fmla="*/ 2036999 h 4194411"/>
                      <a:gd name="connsiteX7" fmla="*/ 2143125 w 3414712"/>
                      <a:gd name="connsiteY7" fmla="*/ 1594086 h 4194411"/>
                      <a:gd name="connsiteX8" fmla="*/ 1971675 w 3414712"/>
                      <a:gd name="connsiteY8" fmla="*/ 1222611 h 4194411"/>
                      <a:gd name="connsiteX9" fmla="*/ 2014537 w 3414712"/>
                      <a:gd name="connsiteY9" fmla="*/ 736836 h 4194411"/>
                      <a:gd name="connsiteX10" fmla="*/ 2428875 w 3414712"/>
                      <a:gd name="connsiteY10" fmla="*/ 79611 h 4194411"/>
                      <a:gd name="connsiteX11" fmla="*/ 3414712 w 3414712"/>
                      <a:gd name="connsiteY11" fmla="*/ 465374 h 4194411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43125 w 2428875"/>
                      <a:gd name="connsiteY7" fmla="*/ 1514475 h 4114800"/>
                      <a:gd name="connsiteX8" fmla="*/ 1971675 w 2428875"/>
                      <a:gd name="connsiteY8" fmla="*/ 1143000 h 4114800"/>
                      <a:gd name="connsiteX9" fmla="*/ 2014537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71675 w 2428875"/>
                      <a:gd name="connsiteY8" fmla="*/ 1143000 h 4114800"/>
                      <a:gd name="connsiteX9" fmla="*/ 2014537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71675 w 2428875"/>
                      <a:gd name="connsiteY8" fmla="*/ 1143000 h 4114800"/>
                      <a:gd name="connsiteX9" fmla="*/ 2014537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71675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95488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71725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95488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423862 w 2428875"/>
                      <a:gd name="connsiteY1" fmla="*/ 3824287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71725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95488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423862 w 2428875"/>
                      <a:gd name="connsiteY1" fmla="*/ 3824287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71725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95488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56472"/>
                      <a:gd name="connsiteY0" fmla="*/ 4166307 h 4166307"/>
                      <a:gd name="connsiteX1" fmla="*/ 423862 w 2456472"/>
                      <a:gd name="connsiteY1" fmla="*/ 3875794 h 4166307"/>
                      <a:gd name="connsiteX2" fmla="*/ 1071562 w 2456472"/>
                      <a:gd name="connsiteY2" fmla="*/ 3780545 h 4166307"/>
                      <a:gd name="connsiteX3" fmla="*/ 1728787 w 2456472"/>
                      <a:gd name="connsiteY3" fmla="*/ 3637670 h 4166307"/>
                      <a:gd name="connsiteX4" fmla="*/ 2128837 w 2456472"/>
                      <a:gd name="connsiteY4" fmla="*/ 3280482 h 4166307"/>
                      <a:gd name="connsiteX5" fmla="*/ 2371725 w 2456472"/>
                      <a:gd name="connsiteY5" fmla="*/ 2666120 h 4166307"/>
                      <a:gd name="connsiteX6" fmla="*/ 2300287 w 2456472"/>
                      <a:gd name="connsiteY6" fmla="*/ 2008895 h 4166307"/>
                      <a:gd name="connsiteX7" fmla="*/ 2114550 w 2456472"/>
                      <a:gd name="connsiteY7" fmla="*/ 1565982 h 4166307"/>
                      <a:gd name="connsiteX8" fmla="*/ 1995488 w 2456472"/>
                      <a:gd name="connsiteY8" fmla="*/ 1194507 h 4166307"/>
                      <a:gd name="connsiteX9" fmla="*/ 2038349 w 2456472"/>
                      <a:gd name="connsiteY9" fmla="*/ 708732 h 4166307"/>
                      <a:gd name="connsiteX10" fmla="*/ 2428875 w 2456472"/>
                      <a:gd name="connsiteY10" fmla="*/ 51507 h 4166307"/>
                      <a:gd name="connsiteX11" fmla="*/ 2424114 w 2456472"/>
                      <a:gd name="connsiteY11" fmla="*/ 41982 h 4166307"/>
                      <a:gd name="connsiteX0" fmla="*/ 0 w 2424128"/>
                      <a:gd name="connsiteY0" fmla="*/ 4199348 h 4199348"/>
                      <a:gd name="connsiteX1" fmla="*/ 423862 w 2424128"/>
                      <a:gd name="connsiteY1" fmla="*/ 3908835 h 4199348"/>
                      <a:gd name="connsiteX2" fmla="*/ 1071562 w 2424128"/>
                      <a:gd name="connsiteY2" fmla="*/ 3813586 h 4199348"/>
                      <a:gd name="connsiteX3" fmla="*/ 1728787 w 2424128"/>
                      <a:gd name="connsiteY3" fmla="*/ 3670711 h 4199348"/>
                      <a:gd name="connsiteX4" fmla="*/ 2128837 w 2424128"/>
                      <a:gd name="connsiteY4" fmla="*/ 3313523 h 4199348"/>
                      <a:gd name="connsiteX5" fmla="*/ 2371725 w 2424128"/>
                      <a:gd name="connsiteY5" fmla="*/ 2699161 h 4199348"/>
                      <a:gd name="connsiteX6" fmla="*/ 2300287 w 2424128"/>
                      <a:gd name="connsiteY6" fmla="*/ 2041936 h 4199348"/>
                      <a:gd name="connsiteX7" fmla="*/ 2114550 w 2424128"/>
                      <a:gd name="connsiteY7" fmla="*/ 1599023 h 4199348"/>
                      <a:gd name="connsiteX8" fmla="*/ 1995488 w 2424128"/>
                      <a:gd name="connsiteY8" fmla="*/ 1227548 h 4199348"/>
                      <a:gd name="connsiteX9" fmla="*/ 2038349 w 2424128"/>
                      <a:gd name="connsiteY9" fmla="*/ 741773 h 4199348"/>
                      <a:gd name="connsiteX10" fmla="*/ 2309812 w 2424128"/>
                      <a:gd name="connsiteY10" fmla="*/ 41685 h 4199348"/>
                      <a:gd name="connsiteX11" fmla="*/ 2424114 w 2424128"/>
                      <a:gd name="connsiteY11" fmla="*/ 75023 h 4199348"/>
                      <a:gd name="connsiteX0" fmla="*/ 0 w 2424117"/>
                      <a:gd name="connsiteY0" fmla="*/ 4268794 h 4268794"/>
                      <a:gd name="connsiteX1" fmla="*/ 423862 w 2424117"/>
                      <a:gd name="connsiteY1" fmla="*/ 3978281 h 4268794"/>
                      <a:gd name="connsiteX2" fmla="*/ 1071562 w 2424117"/>
                      <a:gd name="connsiteY2" fmla="*/ 3883032 h 4268794"/>
                      <a:gd name="connsiteX3" fmla="*/ 1728787 w 2424117"/>
                      <a:gd name="connsiteY3" fmla="*/ 3740157 h 4268794"/>
                      <a:gd name="connsiteX4" fmla="*/ 2128837 w 2424117"/>
                      <a:gd name="connsiteY4" fmla="*/ 3382969 h 4268794"/>
                      <a:gd name="connsiteX5" fmla="*/ 2371725 w 2424117"/>
                      <a:gd name="connsiteY5" fmla="*/ 2768607 h 4268794"/>
                      <a:gd name="connsiteX6" fmla="*/ 2300287 w 2424117"/>
                      <a:gd name="connsiteY6" fmla="*/ 2111382 h 4268794"/>
                      <a:gd name="connsiteX7" fmla="*/ 2114550 w 2424117"/>
                      <a:gd name="connsiteY7" fmla="*/ 1668469 h 4268794"/>
                      <a:gd name="connsiteX8" fmla="*/ 1995488 w 2424117"/>
                      <a:gd name="connsiteY8" fmla="*/ 1296994 h 4268794"/>
                      <a:gd name="connsiteX9" fmla="*/ 2038349 w 2424117"/>
                      <a:gd name="connsiteY9" fmla="*/ 811219 h 4268794"/>
                      <a:gd name="connsiteX10" fmla="*/ 2309812 w 2424117"/>
                      <a:gd name="connsiteY10" fmla="*/ 111131 h 4268794"/>
                      <a:gd name="connsiteX11" fmla="*/ 2424114 w 2424117"/>
                      <a:gd name="connsiteY11" fmla="*/ 144469 h 4268794"/>
                      <a:gd name="connsiteX0" fmla="*/ 0 w 2514606"/>
                      <a:gd name="connsiteY0" fmla="*/ 4476750 h 4476750"/>
                      <a:gd name="connsiteX1" fmla="*/ 423862 w 2514606"/>
                      <a:gd name="connsiteY1" fmla="*/ 4186237 h 4476750"/>
                      <a:gd name="connsiteX2" fmla="*/ 1071562 w 2514606"/>
                      <a:gd name="connsiteY2" fmla="*/ 4090988 h 4476750"/>
                      <a:gd name="connsiteX3" fmla="*/ 1728787 w 2514606"/>
                      <a:gd name="connsiteY3" fmla="*/ 3948113 h 4476750"/>
                      <a:gd name="connsiteX4" fmla="*/ 2128837 w 2514606"/>
                      <a:gd name="connsiteY4" fmla="*/ 3590925 h 4476750"/>
                      <a:gd name="connsiteX5" fmla="*/ 2371725 w 2514606"/>
                      <a:gd name="connsiteY5" fmla="*/ 2976563 h 4476750"/>
                      <a:gd name="connsiteX6" fmla="*/ 2300287 w 2514606"/>
                      <a:gd name="connsiteY6" fmla="*/ 2319338 h 4476750"/>
                      <a:gd name="connsiteX7" fmla="*/ 2114550 w 2514606"/>
                      <a:gd name="connsiteY7" fmla="*/ 1876425 h 4476750"/>
                      <a:gd name="connsiteX8" fmla="*/ 1995488 w 2514606"/>
                      <a:gd name="connsiteY8" fmla="*/ 1504950 h 4476750"/>
                      <a:gd name="connsiteX9" fmla="*/ 2038349 w 2514606"/>
                      <a:gd name="connsiteY9" fmla="*/ 1019175 h 4476750"/>
                      <a:gd name="connsiteX10" fmla="*/ 2309812 w 2514606"/>
                      <a:gd name="connsiteY10" fmla="*/ 319087 h 4476750"/>
                      <a:gd name="connsiteX11" fmla="*/ 2514601 w 2514606"/>
                      <a:gd name="connsiteY11" fmla="*/ 0 h 4476750"/>
                      <a:gd name="connsiteX0" fmla="*/ 0 w 2514679"/>
                      <a:gd name="connsiteY0" fmla="*/ 4476750 h 4476750"/>
                      <a:gd name="connsiteX1" fmla="*/ 423862 w 2514679"/>
                      <a:gd name="connsiteY1" fmla="*/ 4186237 h 4476750"/>
                      <a:gd name="connsiteX2" fmla="*/ 1071562 w 2514679"/>
                      <a:gd name="connsiteY2" fmla="*/ 4090988 h 4476750"/>
                      <a:gd name="connsiteX3" fmla="*/ 1728787 w 2514679"/>
                      <a:gd name="connsiteY3" fmla="*/ 3948113 h 4476750"/>
                      <a:gd name="connsiteX4" fmla="*/ 2128837 w 2514679"/>
                      <a:gd name="connsiteY4" fmla="*/ 3590925 h 4476750"/>
                      <a:gd name="connsiteX5" fmla="*/ 2371725 w 2514679"/>
                      <a:gd name="connsiteY5" fmla="*/ 2976563 h 4476750"/>
                      <a:gd name="connsiteX6" fmla="*/ 2300287 w 2514679"/>
                      <a:gd name="connsiteY6" fmla="*/ 2319338 h 4476750"/>
                      <a:gd name="connsiteX7" fmla="*/ 2114550 w 2514679"/>
                      <a:gd name="connsiteY7" fmla="*/ 1876425 h 4476750"/>
                      <a:gd name="connsiteX8" fmla="*/ 1995488 w 2514679"/>
                      <a:gd name="connsiteY8" fmla="*/ 1504950 h 4476750"/>
                      <a:gd name="connsiteX9" fmla="*/ 2038349 w 2514679"/>
                      <a:gd name="connsiteY9" fmla="*/ 1019175 h 4476750"/>
                      <a:gd name="connsiteX10" fmla="*/ 2428875 w 2514679"/>
                      <a:gd name="connsiteY10" fmla="*/ 342899 h 4476750"/>
                      <a:gd name="connsiteX11" fmla="*/ 2514601 w 2514679"/>
                      <a:gd name="connsiteY11" fmla="*/ 0 h 4476750"/>
                      <a:gd name="connsiteX0" fmla="*/ 0 w 2520143"/>
                      <a:gd name="connsiteY0" fmla="*/ 4476750 h 4476750"/>
                      <a:gd name="connsiteX1" fmla="*/ 423862 w 2520143"/>
                      <a:gd name="connsiteY1" fmla="*/ 4186237 h 4476750"/>
                      <a:gd name="connsiteX2" fmla="*/ 1071562 w 2520143"/>
                      <a:gd name="connsiteY2" fmla="*/ 4090988 h 4476750"/>
                      <a:gd name="connsiteX3" fmla="*/ 1728787 w 2520143"/>
                      <a:gd name="connsiteY3" fmla="*/ 3948113 h 4476750"/>
                      <a:gd name="connsiteX4" fmla="*/ 2128837 w 2520143"/>
                      <a:gd name="connsiteY4" fmla="*/ 3590925 h 4476750"/>
                      <a:gd name="connsiteX5" fmla="*/ 2371725 w 2520143"/>
                      <a:gd name="connsiteY5" fmla="*/ 2976563 h 4476750"/>
                      <a:gd name="connsiteX6" fmla="*/ 2300287 w 2520143"/>
                      <a:gd name="connsiteY6" fmla="*/ 2319338 h 4476750"/>
                      <a:gd name="connsiteX7" fmla="*/ 2114550 w 2520143"/>
                      <a:gd name="connsiteY7" fmla="*/ 1876425 h 4476750"/>
                      <a:gd name="connsiteX8" fmla="*/ 1995488 w 2520143"/>
                      <a:gd name="connsiteY8" fmla="*/ 1504950 h 4476750"/>
                      <a:gd name="connsiteX9" fmla="*/ 2038349 w 2520143"/>
                      <a:gd name="connsiteY9" fmla="*/ 1019175 h 4476750"/>
                      <a:gd name="connsiteX10" fmla="*/ 2428875 w 2520143"/>
                      <a:gd name="connsiteY10" fmla="*/ 342899 h 4476750"/>
                      <a:gd name="connsiteX11" fmla="*/ 2514601 w 2520143"/>
                      <a:gd name="connsiteY11" fmla="*/ 0 h 4476750"/>
                      <a:gd name="connsiteX0" fmla="*/ 0 w 2435814"/>
                      <a:gd name="connsiteY0" fmla="*/ 4929188 h 4929188"/>
                      <a:gd name="connsiteX1" fmla="*/ 423862 w 2435814"/>
                      <a:gd name="connsiteY1" fmla="*/ 4638675 h 4929188"/>
                      <a:gd name="connsiteX2" fmla="*/ 1071562 w 2435814"/>
                      <a:gd name="connsiteY2" fmla="*/ 4543426 h 4929188"/>
                      <a:gd name="connsiteX3" fmla="*/ 1728787 w 2435814"/>
                      <a:gd name="connsiteY3" fmla="*/ 4400551 h 4929188"/>
                      <a:gd name="connsiteX4" fmla="*/ 2128837 w 2435814"/>
                      <a:gd name="connsiteY4" fmla="*/ 4043363 h 4929188"/>
                      <a:gd name="connsiteX5" fmla="*/ 2371725 w 2435814"/>
                      <a:gd name="connsiteY5" fmla="*/ 3429001 h 4929188"/>
                      <a:gd name="connsiteX6" fmla="*/ 2300287 w 2435814"/>
                      <a:gd name="connsiteY6" fmla="*/ 2771776 h 4929188"/>
                      <a:gd name="connsiteX7" fmla="*/ 2114550 w 2435814"/>
                      <a:gd name="connsiteY7" fmla="*/ 2328863 h 4929188"/>
                      <a:gd name="connsiteX8" fmla="*/ 1995488 w 2435814"/>
                      <a:gd name="connsiteY8" fmla="*/ 1957388 h 4929188"/>
                      <a:gd name="connsiteX9" fmla="*/ 2038349 w 2435814"/>
                      <a:gd name="connsiteY9" fmla="*/ 1471613 h 4929188"/>
                      <a:gd name="connsiteX10" fmla="*/ 2428875 w 2435814"/>
                      <a:gd name="connsiteY10" fmla="*/ 795337 h 4929188"/>
                      <a:gd name="connsiteX11" fmla="*/ 1662113 w 2435814"/>
                      <a:gd name="connsiteY11" fmla="*/ 0 h 4929188"/>
                      <a:gd name="connsiteX0" fmla="*/ 0 w 2429843"/>
                      <a:gd name="connsiteY0" fmla="*/ 4929188 h 4929188"/>
                      <a:gd name="connsiteX1" fmla="*/ 423862 w 2429843"/>
                      <a:gd name="connsiteY1" fmla="*/ 4638675 h 4929188"/>
                      <a:gd name="connsiteX2" fmla="*/ 1071562 w 2429843"/>
                      <a:gd name="connsiteY2" fmla="*/ 4543426 h 4929188"/>
                      <a:gd name="connsiteX3" fmla="*/ 1728787 w 2429843"/>
                      <a:gd name="connsiteY3" fmla="*/ 4400551 h 4929188"/>
                      <a:gd name="connsiteX4" fmla="*/ 2128837 w 2429843"/>
                      <a:gd name="connsiteY4" fmla="*/ 4043363 h 4929188"/>
                      <a:gd name="connsiteX5" fmla="*/ 2371725 w 2429843"/>
                      <a:gd name="connsiteY5" fmla="*/ 3429001 h 4929188"/>
                      <a:gd name="connsiteX6" fmla="*/ 2300287 w 2429843"/>
                      <a:gd name="connsiteY6" fmla="*/ 2771776 h 4929188"/>
                      <a:gd name="connsiteX7" fmla="*/ 2114550 w 2429843"/>
                      <a:gd name="connsiteY7" fmla="*/ 2328863 h 4929188"/>
                      <a:gd name="connsiteX8" fmla="*/ 1995488 w 2429843"/>
                      <a:gd name="connsiteY8" fmla="*/ 1957388 h 4929188"/>
                      <a:gd name="connsiteX9" fmla="*/ 2038349 w 2429843"/>
                      <a:gd name="connsiteY9" fmla="*/ 1471613 h 4929188"/>
                      <a:gd name="connsiteX10" fmla="*/ 2428875 w 2429843"/>
                      <a:gd name="connsiteY10" fmla="*/ 795337 h 4929188"/>
                      <a:gd name="connsiteX11" fmla="*/ 1662113 w 2429843"/>
                      <a:gd name="connsiteY11" fmla="*/ 0 h 4929188"/>
                      <a:gd name="connsiteX0" fmla="*/ 0 w 2428875"/>
                      <a:gd name="connsiteY0" fmla="*/ 4133851 h 4133851"/>
                      <a:gd name="connsiteX1" fmla="*/ 423862 w 2428875"/>
                      <a:gd name="connsiteY1" fmla="*/ 3843338 h 4133851"/>
                      <a:gd name="connsiteX2" fmla="*/ 1071562 w 2428875"/>
                      <a:gd name="connsiteY2" fmla="*/ 3748089 h 4133851"/>
                      <a:gd name="connsiteX3" fmla="*/ 1728787 w 2428875"/>
                      <a:gd name="connsiteY3" fmla="*/ 3605214 h 4133851"/>
                      <a:gd name="connsiteX4" fmla="*/ 2128837 w 2428875"/>
                      <a:gd name="connsiteY4" fmla="*/ 3248026 h 4133851"/>
                      <a:gd name="connsiteX5" fmla="*/ 2371725 w 2428875"/>
                      <a:gd name="connsiteY5" fmla="*/ 2633664 h 4133851"/>
                      <a:gd name="connsiteX6" fmla="*/ 2300287 w 2428875"/>
                      <a:gd name="connsiteY6" fmla="*/ 1976439 h 4133851"/>
                      <a:gd name="connsiteX7" fmla="*/ 2114550 w 2428875"/>
                      <a:gd name="connsiteY7" fmla="*/ 1533526 h 4133851"/>
                      <a:gd name="connsiteX8" fmla="*/ 1995488 w 2428875"/>
                      <a:gd name="connsiteY8" fmla="*/ 1162051 h 4133851"/>
                      <a:gd name="connsiteX9" fmla="*/ 2038349 w 2428875"/>
                      <a:gd name="connsiteY9" fmla="*/ 676276 h 4133851"/>
                      <a:gd name="connsiteX10" fmla="*/ 2428875 w 2428875"/>
                      <a:gd name="connsiteY10" fmla="*/ 0 h 4133851"/>
                      <a:gd name="connsiteX0" fmla="*/ 0 w 2428875"/>
                      <a:gd name="connsiteY0" fmla="*/ 4133851 h 4133851"/>
                      <a:gd name="connsiteX1" fmla="*/ 423862 w 2428875"/>
                      <a:gd name="connsiteY1" fmla="*/ 3843338 h 4133851"/>
                      <a:gd name="connsiteX2" fmla="*/ 1071562 w 2428875"/>
                      <a:gd name="connsiteY2" fmla="*/ 3748089 h 4133851"/>
                      <a:gd name="connsiteX3" fmla="*/ 1728787 w 2428875"/>
                      <a:gd name="connsiteY3" fmla="*/ 3605214 h 4133851"/>
                      <a:gd name="connsiteX4" fmla="*/ 2128837 w 2428875"/>
                      <a:gd name="connsiteY4" fmla="*/ 3248026 h 4133851"/>
                      <a:gd name="connsiteX5" fmla="*/ 2371725 w 2428875"/>
                      <a:gd name="connsiteY5" fmla="*/ 2633664 h 4133851"/>
                      <a:gd name="connsiteX6" fmla="*/ 2300287 w 2428875"/>
                      <a:gd name="connsiteY6" fmla="*/ 1976439 h 4133851"/>
                      <a:gd name="connsiteX7" fmla="*/ 2114550 w 2428875"/>
                      <a:gd name="connsiteY7" fmla="*/ 1533526 h 4133851"/>
                      <a:gd name="connsiteX8" fmla="*/ 1995488 w 2428875"/>
                      <a:gd name="connsiteY8" fmla="*/ 1162051 h 4133851"/>
                      <a:gd name="connsiteX9" fmla="*/ 2038349 w 2428875"/>
                      <a:gd name="connsiteY9" fmla="*/ 676276 h 4133851"/>
                      <a:gd name="connsiteX10" fmla="*/ 2428875 w 2428875"/>
                      <a:gd name="connsiteY10" fmla="*/ 0 h 4133851"/>
                      <a:gd name="connsiteX0" fmla="*/ 0 w 2428875"/>
                      <a:gd name="connsiteY0" fmla="*/ 4133851 h 4133851"/>
                      <a:gd name="connsiteX1" fmla="*/ 423862 w 2428875"/>
                      <a:gd name="connsiteY1" fmla="*/ 3843338 h 4133851"/>
                      <a:gd name="connsiteX2" fmla="*/ 1071562 w 2428875"/>
                      <a:gd name="connsiteY2" fmla="*/ 3748089 h 4133851"/>
                      <a:gd name="connsiteX3" fmla="*/ 1728787 w 2428875"/>
                      <a:gd name="connsiteY3" fmla="*/ 3605214 h 4133851"/>
                      <a:gd name="connsiteX4" fmla="*/ 2128837 w 2428875"/>
                      <a:gd name="connsiteY4" fmla="*/ 3248026 h 4133851"/>
                      <a:gd name="connsiteX5" fmla="*/ 2371725 w 2428875"/>
                      <a:gd name="connsiteY5" fmla="*/ 2633664 h 4133851"/>
                      <a:gd name="connsiteX6" fmla="*/ 2300287 w 2428875"/>
                      <a:gd name="connsiteY6" fmla="*/ 1976439 h 4133851"/>
                      <a:gd name="connsiteX7" fmla="*/ 2114550 w 2428875"/>
                      <a:gd name="connsiteY7" fmla="*/ 1533526 h 4133851"/>
                      <a:gd name="connsiteX8" fmla="*/ 1995488 w 2428875"/>
                      <a:gd name="connsiteY8" fmla="*/ 1162051 h 4133851"/>
                      <a:gd name="connsiteX9" fmla="*/ 2038349 w 2428875"/>
                      <a:gd name="connsiteY9" fmla="*/ 676276 h 4133851"/>
                      <a:gd name="connsiteX10" fmla="*/ 2428875 w 2428875"/>
                      <a:gd name="connsiteY10" fmla="*/ 0 h 4133851"/>
                      <a:gd name="connsiteX0" fmla="*/ 0 w 2447925"/>
                      <a:gd name="connsiteY0" fmla="*/ 4114801 h 4114801"/>
                      <a:gd name="connsiteX1" fmla="*/ 423862 w 2447925"/>
                      <a:gd name="connsiteY1" fmla="*/ 3824288 h 4114801"/>
                      <a:gd name="connsiteX2" fmla="*/ 1071562 w 2447925"/>
                      <a:gd name="connsiteY2" fmla="*/ 3729039 h 4114801"/>
                      <a:gd name="connsiteX3" fmla="*/ 1728787 w 2447925"/>
                      <a:gd name="connsiteY3" fmla="*/ 3586164 h 4114801"/>
                      <a:gd name="connsiteX4" fmla="*/ 2128837 w 2447925"/>
                      <a:gd name="connsiteY4" fmla="*/ 3228976 h 4114801"/>
                      <a:gd name="connsiteX5" fmla="*/ 2371725 w 2447925"/>
                      <a:gd name="connsiteY5" fmla="*/ 2614614 h 4114801"/>
                      <a:gd name="connsiteX6" fmla="*/ 2300287 w 2447925"/>
                      <a:gd name="connsiteY6" fmla="*/ 1957389 h 4114801"/>
                      <a:gd name="connsiteX7" fmla="*/ 2114550 w 2447925"/>
                      <a:gd name="connsiteY7" fmla="*/ 1514476 h 4114801"/>
                      <a:gd name="connsiteX8" fmla="*/ 1995488 w 2447925"/>
                      <a:gd name="connsiteY8" fmla="*/ 1143001 h 4114801"/>
                      <a:gd name="connsiteX9" fmla="*/ 2038349 w 2447925"/>
                      <a:gd name="connsiteY9" fmla="*/ 657226 h 4114801"/>
                      <a:gd name="connsiteX10" fmla="*/ 2447925 w 2447925"/>
                      <a:gd name="connsiteY10" fmla="*/ 0 h 4114801"/>
                      <a:gd name="connsiteX0" fmla="*/ 0 w 2447925"/>
                      <a:gd name="connsiteY0" fmla="*/ 4114801 h 4114801"/>
                      <a:gd name="connsiteX1" fmla="*/ 423862 w 2447925"/>
                      <a:gd name="connsiteY1" fmla="*/ 3824288 h 4114801"/>
                      <a:gd name="connsiteX2" fmla="*/ 1071562 w 2447925"/>
                      <a:gd name="connsiteY2" fmla="*/ 3729039 h 4114801"/>
                      <a:gd name="connsiteX3" fmla="*/ 1728787 w 2447925"/>
                      <a:gd name="connsiteY3" fmla="*/ 3586164 h 4114801"/>
                      <a:gd name="connsiteX4" fmla="*/ 2128837 w 2447925"/>
                      <a:gd name="connsiteY4" fmla="*/ 3228976 h 4114801"/>
                      <a:gd name="connsiteX5" fmla="*/ 2371725 w 2447925"/>
                      <a:gd name="connsiteY5" fmla="*/ 2614614 h 4114801"/>
                      <a:gd name="connsiteX6" fmla="*/ 2300287 w 2447925"/>
                      <a:gd name="connsiteY6" fmla="*/ 1957389 h 4114801"/>
                      <a:gd name="connsiteX7" fmla="*/ 2114550 w 2447925"/>
                      <a:gd name="connsiteY7" fmla="*/ 1514476 h 4114801"/>
                      <a:gd name="connsiteX8" fmla="*/ 1995488 w 2447925"/>
                      <a:gd name="connsiteY8" fmla="*/ 1143001 h 4114801"/>
                      <a:gd name="connsiteX9" fmla="*/ 2038349 w 2447925"/>
                      <a:gd name="connsiteY9" fmla="*/ 657226 h 4114801"/>
                      <a:gd name="connsiteX10" fmla="*/ 2447925 w 2447925"/>
                      <a:gd name="connsiteY10" fmla="*/ 0 h 41148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7925" h="4114801">
                        <a:moveTo>
                          <a:pt x="0" y="4114801"/>
                        </a:moveTo>
                        <a:cubicBezTo>
                          <a:pt x="82153" y="4004073"/>
                          <a:pt x="97631" y="3955257"/>
                          <a:pt x="423862" y="3824288"/>
                        </a:cubicBezTo>
                        <a:cubicBezTo>
                          <a:pt x="750093" y="3693319"/>
                          <a:pt x="854074" y="3768726"/>
                          <a:pt x="1071562" y="3729039"/>
                        </a:cubicBezTo>
                        <a:cubicBezTo>
                          <a:pt x="1289050" y="3689352"/>
                          <a:pt x="1552575" y="3669508"/>
                          <a:pt x="1728787" y="3586164"/>
                        </a:cubicBezTo>
                        <a:cubicBezTo>
                          <a:pt x="1904999" y="3502820"/>
                          <a:pt x="2021681" y="3390901"/>
                          <a:pt x="2128837" y="3228976"/>
                        </a:cubicBezTo>
                        <a:cubicBezTo>
                          <a:pt x="2235993" y="3067051"/>
                          <a:pt x="2343150" y="2826545"/>
                          <a:pt x="2371725" y="2614614"/>
                        </a:cubicBezTo>
                        <a:cubicBezTo>
                          <a:pt x="2400300" y="2402683"/>
                          <a:pt x="2343149" y="2140745"/>
                          <a:pt x="2300287" y="1957389"/>
                        </a:cubicBezTo>
                        <a:cubicBezTo>
                          <a:pt x="2257425" y="1774033"/>
                          <a:pt x="2165350" y="1650207"/>
                          <a:pt x="2114550" y="1514476"/>
                        </a:cubicBezTo>
                        <a:cubicBezTo>
                          <a:pt x="2063750" y="1378745"/>
                          <a:pt x="2008188" y="1285876"/>
                          <a:pt x="1995488" y="1143001"/>
                        </a:cubicBezTo>
                        <a:cubicBezTo>
                          <a:pt x="1982788" y="1000126"/>
                          <a:pt x="1962943" y="847726"/>
                          <a:pt x="2038349" y="657226"/>
                        </a:cubicBezTo>
                        <a:cubicBezTo>
                          <a:pt x="2113755" y="466726"/>
                          <a:pt x="2277270" y="140495"/>
                          <a:pt x="2447925" y="0"/>
                        </a:cubicBezTo>
                      </a:path>
                    </a:pathLst>
                  </a:custGeom>
                  <a:noFill/>
                  <a:ln w="4191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9" name="Freeform 208"/>
                  <p:cNvSpPr>
                    <a:spLocks noChangeAspect="1"/>
                  </p:cNvSpPr>
                  <p:nvPr/>
                </p:nvSpPr>
                <p:spPr>
                  <a:xfrm>
                    <a:off x="8984073" y="877010"/>
                    <a:ext cx="1610621" cy="258584"/>
                  </a:xfrm>
                  <a:custGeom>
                    <a:avLst/>
                    <a:gdLst>
                      <a:gd name="connsiteX0" fmla="*/ 0 w 1438275"/>
                      <a:gd name="connsiteY0" fmla="*/ 0 h 258637"/>
                      <a:gd name="connsiteX1" fmla="*/ 942975 w 1438275"/>
                      <a:gd name="connsiteY1" fmla="*/ 257175 h 258637"/>
                      <a:gd name="connsiteX2" fmla="*/ 1438275 w 1438275"/>
                      <a:gd name="connsiteY2" fmla="*/ 85725 h 258637"/>
                      <a:gd name="connsiteX0" fmla="*/ 0 w 1438275"/>
                      <a:gd name="connsiteY0" fmla="*/ 0 h 695608"/>
                      <a:gd name="connsiteX1" fmla="*/ 642938 w 1438275"/>
                      <a:gd name="connsiteY1" fmla="*/ 695325 h 695608"/>
                      <a:gd name="connsiteX2" fmla="*/ 1438275 w 1438275"/>
                      <a:gd name="connsiteY2" fmla="*/ 85725 h 695608"/>
                      <a:gd name="connsiteX0" fmla="*/ 0 w 1504950"/>
                      <a:gd name="connsiteY0" fmla="*/ 0 h 713764"/>
                      <a:gd name="connsiteX1" fmla="*/ 642938 w 1504950"/>
                      <a:gd name="connsiteY1" fmla="*/ 695325 h 713764"/>
                      <a:gd name="connsiteX2" fmla="*/ 1504950 w 1504950"/>
                      <a:gd name="connsiteY2" fmla="*/ 481013 h 713764"/>
                      <a:gd name="connsiteX0" fmla="*/ 0 w 1657350"/>
                      <a:gd name="connsiteY0" fmla="*/ 0 h 252639"/>
                      <a:gd name="connsiteX1" fmla="*/ 795338 w 1657350"/>
                      <a:gd name="connsiteY1" fmla="*/ 252412 h 252639"/>
                      <a:gd name="connsiteX2" fmla="*/ 1657350 w 1657350"/>
                      <a:gd name="connsiteY2" fmla="*/ 38100 h 252639"/>
                      <a:gd name="connsiteX0" fmla="*/ 0 w 1657350"/>
                      <a:gd name="connsiteY0" fmla="*/ 0 h 252639"/>
                      <a:gd name="connsiteX1" fmla="*/ 795338 w 1657350"/>
                      <a:gd name="connsiteY1" fmla="*/ 252412 h 252639"/>
                      <a:gd name="connsiteX2" fmla="*/ 1657350 w 1657350"/>
                      <a:gd name="connsiteY2" fmla="*/ 38100 h 252639"/>
                      <a:gd name="connsiteX0" fmla="*/ 0 w 1657350"/>
                      <a:gd name="connsiteY0" fmla="*/ 0 h 258584"/>
                      <a:gd name="connsiteX1" fmla="*/ 795338 w 1657350"/>
                      <a:gd name="connsiteY1" fmla="*/ 252412 h 258584"/>
                      <a:gd name="connsiteX2" fmla="*/ 1657350 w 1657350"/>
                      <a:gd name="connsiteY2" fmla="*/ 38100 h 2585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657350" h="258584">
                        <a:moveTo>
                          <a:pt x="0" y="0"/>
                        </a:moveTo>
                        <a:cubicBezTo>
                          <a:pt x="289719" y="169069"/>
                          <a:pt x="395288" y="212724"/>
                          <a:pt x="795338" y="252412"/>
                        </a:cubicBezTo>
                        <a:cubicBezTo>
                          <a:pt x="1195388" y="292100"/>
                          <a:pt x="1529556" y="130969"/>
                          <a:pt x="1657350" y="38100"/>
                        </a:cubicBezTo>
                      </a:path>
                    </a:pathLst>
                  </a:custGeom>
                  <a:noFill/>
                  <a:ln w="4191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10" name="Straight Connector 209"/>
                  <p:cNvCxnSpPr>
                    <a:cxnSpLocks noChangeAspect="1"/>
                  </p:cNvCxnSpPr>
                  <p:nvPr/>
                </p:nvCxnSpPr>
                <p:spPr>
                  <a:xfrm>
                    <a:off x="10594694" y="910347"/>
                    <a:ext cx="777538" cy="842958"/>
                  </a:xfrm>
                  <a:prstGeom prst="line">
                    <a:avLst/>
                  </a:prstGeom>
                  <a:ln w="4191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1" name="Freeform 210"/>
                  <p:cNvSpPr>
                    <a:spLocks noChangeAspect="1"/>
                  </p:cNvSpPr>
                  <p:nvPr/>
                </p:nvSpPr>
                <p:spPr>
                  <a:xfrm flipH="1">
                    <a:off x="6542744" y="1753305"/>
                    <a:ext cx="2431869" cy="4114801"/>
                  </a:xfrm>
                  <a:custGeom>
                    <a:avLst/>
                    <a:gdLst>
                      <a:gd name="connsiteX0" fmla="*/ 0 w 4400550"/>
                      <a:gd name="connsiteY0" fmla="*/ 4120738 h 4132930"/>
                      <a:gd name="connsiteX1" fmla="*/ 342900 w 4400550"/>
                      <a:gd name="connsiteY1" fmla="*/ 3834988 h 4132930"/>
                      <a:gd name="connsiteX2" fmla="*/ 1071562 w 4400550"/>
                      <a:gd name="connsiteY2" fmla="*/ 3734976 h 4132930"/>
                      <a:gd name="connsiteX3" fmla="*/ 1728787 w 4400550"/>
                      <a:gd name="connsiteY3" fmla="*/ 3592101 h 4132930"/>
                      <a:gd name="connsiteX4" fmla="*/ 2128837 w 4400550"/>
                      <a:gd name="connsiteY4" fmla="*/ 3234913 h 4132930"/>
                      <a:gd name="connsiteX5" fmla="*/ 2386012 w 4400550"/>
                      <a:gd name="connsiteY5" fmla="*/ 2620551 h 4132930"/>
                      <a:gd name="connsiteX6" fmla="*/ 2300287 w 4400550"/>
                      <a:gd name="connsiteY6" fmla="*/ 1963326 h 4132930"/>
                      <a:gd name="connsiteX7" fmla="*/ 2143125 w 4400550"/>
                      <a:gd name="connsiteY7" fmla="*/ 1520413 h 4132930"/>
                      <a:gd name="connsiteX8" fmla="*/ 1971675 w 4400550"/>
                      <a:gd name="connsiteY8" fmla="*/ 1148938 h 4132930"/>
                      <a:gd name="connsiteX9" fmla="*/ 2014537 w 4400550"/>
                      <a:gd name="connsiteY9" fmla="*/ 663163 h 4132930"/>
                      <a:gd name="connsiteX10" fmla="*/ 2428875 w 4400550"/>
                      <a:gd name="connsiteY10" fmla="*/ 5938 h 4132930"/>
                      <a:gd name="connsiteX11" fmla="*/ 3414712 w 4400550"/>
                      <a:gd name="connsiteY11" fmla="*/ 391701 h 4132930"/>
                      <a:gd name="connsiteX12" fmla="*/ 4400550 w 4400550"/>
                      <a:gd name="connsiteY12" fmla="*/ 1263238 h 4132930"/>
                      <a:gd name="connsiteX13" fmla="*/ 4400550 w 4400550"/>
                      <a:gd name="connsiteY13" fmla="*/ 1263238 h 4132930"/>
                      <a:gd name="connsiteX14" fmla="*/ 4100512 w 4400550"/>
                      <a:gd name="connsiteY14" fmla="*/ 2892013 h 4132930"/>
                      <a:gd name="connsiteX15" fmla="*/ 3086100 w 4400550"/>
                      <a:gd name="connsiteY15" fmla="*/ 4049301 h 4132930"/>
                      <a:gd name="connsiteX16" fmla="*/ 3071812 w 4400550"/>
                      <a:gd name="connsiteY16" fmla="*/ 4035013 h 4132930"/>
                      <a:gd name="connsiteX0" fmla="*/ 0 w 4400550"/>
                      <a:gd name="connsiteY0" fmla="*/ 4120738 h 4132930"/>
                      <a:gd name="connsiteX1" fmla="*/ 342900 w 4400550"/>
                      <a:gd name="connsiteY1" fmla="*/ 3834988 h 4132930"/>
                      <a:gd name="connsiteX2" fmla="*/ 1071562 w 4400550"/>
                      <a:gd name="connsiteY2" fmla="*/ 3734976 h 4132930"/>
                      <a:gd name="connsiteX3" fmla="*/ 1728787 w 4400550"/>
                      <a:gd name="connsiteY3" fmla="*/ 3592101 h 4132930"/>
                      <a:gd name="connsiteX4" fmla="*/ 2128837 w 4400550"/>
                      <a:gd name="connsiteY4" fmla="*/ 3234913 h 4132930"/>
                      <a:gd name="connsiteX5" fmla="*/ 2386012 w 4400550"/>
                      <a:gd name="connsiteY5" fmla="*/ 2620551 h 4132930"/>
                      <a:gd name="connsiteX6" fmla="*/ 2300287 w 4400550"/>
                      <a:gd name="connsiteY6" fmla="*/ 1963326 h 4132930"/>
                      <a:gd name="connsiteX7" fmla="*/ 2143125 w 4400550"/>
                      <a:gd name="connsiteY7" fmla="*/ 1520413 h 4132930"/>
                      <a:gd name="connsiteX8" fmla="*/ 1971675 w 4400550"/>
                      <a:gd name="connsiteY8" fmla="*/ 1148938 h 4132930"/>
                      <a:gd name="connsiteX9" fmla="*/ 2014537 w 4400550"/>
                      <a:gd name="connsiteY9" fmla="*/ 663163 h 4132930"/>
                      <a:gd name="connsiteX10" fmla="*/ 2428875 w 4400550"/>
                      <a:gd name="connsiteY10" fmla="*/ 5938 h 4132930"/>
                      <a:gd name="connsiteX11" fmla="*/ 3414712 w 4400550"/>
                      <a:gd name="connsiteY11" fmla="*/ 391701 h 4132930"/>
                      <a:gd name="connsiteX12" fmla="*/ 4400550 w 4400550"/>
                      <a:gd name="connsiteY12" fmla="*/ 1263238 h 4132930"/>
                      <a:gd name="connsiteX13" fmla="*/ 4400550 w 4400550"/>
                      <a:gd name="connsiteY13" fmla="*/ 1263238 h 4132930"/>
                      <a:gd name="connsiteX14" fmla="*/ 4100512 w 4400550"/>
                      <a:gd name="connsiteY14" fmla="*/ 2892013 h 4132930"/>
                      <a:gd name="connsiteX15" fmla="*/ 3086100 w 4400550"/>
                      <a:gd name="connsiteY15" fmla="*/ 4049301 h 4132930"/>
                      <a:gd name="connsiteX16" fmla="*/ 3071812 w 4400550"/>
                      <a:gd name="connsiteY16" fmla="*/ 4035013 h 4132930"/>
                      <a:gd name="connsiteX0" fmla="*/ 0 w 4400550"/>
                      <a:gd name="connsiteY0" fmla="*/ 4120738 h 4132930"/>
                      <a:gd name="connsiteX1" fmla="*/ 342900 w 4400550"/>
                      <a:gd name="connsiteY1" fmla="*/ 3834988 h 4132930"/>
                      <a:gd name="connsiteX2" fmla="*/ 1071562 w 4400550"/>
                      <a:gd name="connsiteY2" fmla="*/ 3734976 h 4132930"/>
                      <a:gd name="connsiteX3" fmla="*/ 1728787 w 4400550"/>
                      <a:gd name="connsiteY3" fmla="*/ 3592101 h 4132930"/>
                      <a:gd name="connsiteX4" fmla="*/ 2128837 w 4400550"/>
                      <a:gd name="connsiteY4" fmla="*/ 3234913 h 4132930"/>
                      <a:gd name="connsiteX5" fmla="*/ 2386012 w 4400550"/>
                      <a:gd name="connsiteY5" fmla="*/ 2620551 h 4132930"/>
                      <a:gd name="connsiteX6" fmla="*/ 2300287 w 4400550"/>
                      <a:gd name="connsiteY6" fmla="*/ 1963326 h 4132930"/>
                      <a:gd name="connsiteX7" fmla="*/ 2143125 w 4400550"/>
                      <a:gd name="connsiteY7" fmla="*/ 1520413 h 4132930"/>
                      <a:gd name="connsiteX8" fmla="*/ 1971675 w 4400550"/>
                      <a:gd name="connsiteY8" fmla="*/ 1148938 h 4132930"/>
                      <a:gd name="connsiteX9" fmla="*/ 2014537 w 4400550"/>
                      <a:gd name="connsiteY9" fmla="*/ 663163 h 4132930"/>
                      <a:gd name="connsiteX10" fmla="*/ 2428875 w 4400550"/>
                      <a:gd name="connsiteY10" fmla="*/ 5938 h 4132930"/>
                      <a:gd name="connsiteX11" fmla="*/ 3414712 w 4400550"/>
                      <a:gd name="connsiteY11" fmla="*/ 391701 h 4132930"/>
                      <a:gd name="connsiteX12" fmla="*/ 4400550 w 4400550"/>
                      <a:gd name="connsiteY12" fmla="*/ 1263238 h 4132930"/>
                      <a:gd name="connsiteX13" fmla="*/ 4400550 w 4400550"/>
                      <a:gd name="connsiteY13" fmla="*/ 1263238 h 4132930"/>
                      <a:gd name="connsiteX14" fmla="*/ 3086100 w 4400550"/>
                      <a:gd name="connsiteY14" fmla="*/ 4049301 h 4132930"/>
                      <a:gd name="connsiteX15" fmla="*/ 3071812 w 4400550"/>
                      <a:gd name="connsiteY15" fmla="*/ 4035013 h 4132930"/>
                      <a:gd name="connsiteX0" fmla="*/ 0 w 4400550"/>
                      <a:gd name="connsiteY0" fmla="*/ 4120738 h 4132930"/>
                      <a:gd name="connsiteX1" fmla="*/ 342900 w 4400550"/>
                      <a:gd name="connsiteY1" fmla="*/ 3834988 h 4132930"/>
                      <a:gd name="connsiteX2" fmla="*/ 1071562 w 4400550"/>
                      <a:gd name="connsiteY2" fmla="*/ 3734976 h 4132930"/>
                      <a:gd name="connsiteX3" fmla="*/ 1728787 w 4400550"/>
                      <a:gd name="connsiteY3" fmla="*/ 3592101 h 4132930"/>
                      <a:gd name="connsiteX4" fmla="*/ 2128837 w 4400550"/>
                      <a:gd name="connsiteY4" fmla="*/ 3234913 h 4132930"/>
                      <a:gd name="connsiteX5" fmla="*/ 2386012 w 4400550"/>
                      <a:gd name="connsiteY5" fmla="*/ 2620551 h 4132930"/>
                      <a:gd name="connsiteX6" fmla="*/ 2300287 w 4400550"/>
                      <a:gd name="connsiteY6" fmla="*/ 1963326 h 4132930"/>
                      <a:gd name="connsiteX7" fmla="*/ 2143125 w 4400550"/>
                      <a:gd name="connsiteY7" fmla="*/ 1520413 h 4132930"/>
                      <a:gd name="connsiteX8" fmla="*/ 1971675 w 4400550"/>
                      <a:gd name="connsiteY8" fmla="*/ 1148938 h 4132930"/>
                      <a:gd name="connsiteX9" fmla="*/ 2014537 w 4400550"/>
                      <a:gd name="connsiteY9" fmla="*/ 663163 h 4132930"/>
                      <a:gd name="connsiteX10" fmla="*/ 2428875 w 4400550"/>
                      <a:gd name="connsiteY10" fmla="*/ 5938 h 4132930"/>
                      <a:gd name="connsiteX11" fmla="*/ 3414712 w 4400550"/>
                      <a:gd name="connsiteY11" fmla="*/ 391701 h 4132930"/>
                      <a:gd name="connsiteX12" fmla="*/ 4400550 w 4400550"/>
                      <a:gd name="connsiteY12" fmla="*/ 1263238 h 4132930"/>
                      <a:gd name="connsiteX13" fmla="*/ 3086100 w 4400550"/>
                      <a:gd name="connsiteY13" fmla="*/ 4049301 h 4132930"/>
                      <a:gd name="connsiteX14" fmla="*/ 3071812 w 4400550"/>
                      <a:gd name="connsiteY14" fmla="*/ 4035013 h 4132930"/>
                      <a:gd name="connsiteX0" fmla="*/ 0 w 3434385"/>
                      <a:gd name="connsiteY0" fmla="*/ 4194411 h 4206603"/>
                      <a:gd name="connsiteX1" fmla="*/ 342900 w 3434385"/>
                      <a:gd name="connsiteY1" fmla="*/ 3908661 h 4206603"/>
                      <a:gd name="connsiteX2" fmla="*/ 1071562 w 3434385"/>
                      <a:gd name="connsiteY2" fmla="*/ 3808649 h 4206603"/>
                      <a:gd name="connsiteX3" fmla="*/ 1728787 w 3434385"/>
                      <a:gd name="connsiteY3" fmla="*/ 3665774 h 4206603"/>
                      <a:gd name="connsiteX4" fmla="*/ 2128837 w 3434385"/>
                      <a:gd name="connsiteY4" fmla="*/ 3308586 h 4206603"/>
                      <a:gd name="connsiteX5" fmla="*/ 2386012 w 3434385"/>
                      <a:gd name="connsiteY5" fmla="*/ 2694224 h 4206603"/>
                      <a:gd name="connsiteX6" fmla="*/ 2300287 w 3434385"/>
                      <a:gd name="connsiteY6" fmla="*/ 2036999 h 4206603"/>
                      <a:gd name="connsiteX7" fmla="*/ 2143125 w 3434385"/>
                      <a:gd name="connsiteY7" fmla="*/ 1594086 h 4206603"/>
                      <a:gd name="connsiteX8" fmla="*/ 1971675 w 3434385"/>
                      <a:gd name="connsiteY8" fmla="*/ 1222611 h 4206603"/>
                      <a:gd name="connsiteX9" fmla="*/ 2014537 w 3434385"/>
                      <a:gd name="connsiteY9" fmla="*/ 736836 h 4206603"/>
                      <a:gd name="connsiteX10" fmla="*/ 2428875 w 3434385"/>
                      <a:gd name="connsiteY10" fmla="*/ 79611 h 4206603"/>
                      <a:gd name="connsiteX11" fmla="*/ 3414712 w 3434385"/>
                      <a:gd name="connsiteY11" fmla="*/ 465374 h 4206603"/>
                      <a:gd name="connsiteX12" fmla="*/ 3086100 w 3434385"/>
                      <a:gd name="connsiteY12" fmla="*/ 4122974 h 4206603"/>
                      <a:gd name="connsiteX13" fmla="*/ 3071812 w 3434385"/>
                      <a:gd name="connsiteY13" fmla="*/ 4108686 h 4206603"/>
                      <a:gd name="connsiteX0" fmla="*/ 0 w 3434385"/>
                      <a:gd name="connsiteY0" fmla="*/ 4194411 h 4194411"/>
                      <a:gd name="connsiteX1" fmla="*/ 342900 w 3434385"/>
                      <a:gd name="connsiteY1" fmla="*/ 3908661 h 4194411"/>
                      <a:gd name="connsiteX2" fmla="*/ 1071562 w 3434385"/>
                      <a:gd name="connsiteY2" fmla="*/ 3808649 h 4194411"/>
                      <a:gd name="connsiteX3" fmla="*/ 1728787 w 3434385"/>
                      <a:gd name="connsiteY3" fmla="*/ 3665774 h 4194411"/>
                      <a:gd name="connsiteX4" fmla="*/ 2128837 w 3434385"/>
                      <a:gd name="connsiteY4" fmla="*/ 3308586 h 4194411"/>
                      <a:gd name="connsiteX5" fmla="*/ 2386012 w 3434385"/>
                      <a:gd name="connsiteY5" fmla="*/ 2694224 h 4194411"/>
                      <a:gd name="connsiteX6" fmla="*/ 2300287 w 3434385"/>
                      <a:gd name="connsiteY6" fmla="*/ 2036999 h 4194411"/>
                      <a:gd name="connsiteX7" fmla="*/ 2143125 w 3434385"/>
                      <a:gd name="connsiteY7" fmla="*/ 1594086 h 4194411"/>
                      <a:gd name="connsiteX8" fmla="*/ 1971675 w 3434385"/>
                      <a:gd name="connsiteY8" fmla="*/ 1222611 h 4194411"/>
                      <a:gd name="connsiteX9" fmla="*/ 2014537 w 3434385"/>
                      <a:gd name="connsiteY9" fmla="*/ 736836 h 4194411"/>
                      <a:gd name="connsiteX10" fmla="*/ 2428875 w 3434385"/>
                      <a:gd name="connsiteY10" fmla="*/ 79611 h 4194411"/>
                      <a:gd name="connsiteX11" fmla="*/ 3414712 w 3434385"/>
                      <a:gd name="connsiteY11" fmla="*/ 465374 h 4194411"/>
                      <a:gd name="connsiteX12" fmla="*/ 3086100 w 3434385"/>
                      <a:gd name="connsiteY12" fmla="*/ 4122974 h 4194411"/>
                      <a:gd name="connsiteX0" fmla="*/ 0 w 3414712"/>
                      <a:gd name="connsiteY0" fmla="*/ 4194411 h 4194411"/>
                      <a:gd name="connsiteX1" fmla="*/ 342900 w 3414712"/>
                      <a:gd name="connsiteY1" fmla="*/ 3908661 h 4194411"/>
                      <a:gd name="connsiteX2" fmla="*/ 1071562 w 3414712"/>
                      <a:gd name="connsiteY2" fmla="*/ 3808649 h 4194411"/>
                      <a:gd name="connsiteX3" fmla="*/ 1728787 w 3414712"/>
                      <a:gd name="connsiteY3" fmla="*/ 3665774 h 4194411"/>
                      <a:gd name="connsiteX4" fmla="*/ 2128837 w 3414712"/>
                      <a:gd name="connsiteY4" fmla="*/ 3308586 h 4194411"/>
                      <a:gd name="connsiteX5" fmla="*/ 2386012 w 3414712"/>
                      <a:gd name="connsiteY5" fmla="*/ 2694224 h 4194411"/>
                      <a:gd name="connsiteX6" fmla="*/ 2300287 w 3414712"/>
                      <a:gd name="connsiteY6" fmla="*/ 2036999 h 4194411"/>
                      <a:gd name="connsiteX7" fmla="*/ 2143125 w 3414712"/>
                      <a:gd name="connsiteY7" fmla="*/ 1594086 h 4194411"/>
                      <a:gd name="connsiteX8" fmla="*/ 1971675 w 3414712"/>
                      <a:gd name="connsiteY8" fmla="*/ 1222611 h 4194411"/>
                      <a:gd name="connsiteX9" fmla="*/ 2014537 w 3414712"/>
                      <a:gd name="connsiteY9" fmla="*/ 736836 h 4194411"/>
                      <a:gd name="connsiteX10" fmla="*/ 2428875 w 3414712"/>
                      <a:gd name="connsiteY10" fmla="*/ 79611 h 4194411"/>
                      <a:gd name="connsiteX11" fmla="*/ 3414712 w 3414712"/>
                      <a:gd name="connsiteY11" fmla="*/ 465374 h 4194411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43125 w 2428875"/>
                      <a:gd name="connsiteY7" fmla="*/ 1514475 h 4114800"/>
                      <a:gd name="connsiteX8" fmla="*/ 1971675 w 2428875"/>
                      <a:gd name="connsiteY8" fmla="*/ 1143000 h 4114800"/>
                      <a:gd name="connsiteX9" fmla="*/ 2014537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71675 w 2428875"/>
                      <a:gd name="connsiteY8" fmla="*/ 1143000 h 4114800"/>
                      <a:gd name="connsiteX9" fmla="*/ 2014537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71675 w 2428875"/>
                      <a:gd name="connsiteY8" fmla="*/ 1143000 h 4114800"/>
                      <a:gd name="connsiteX9" fmla="*/ 2014537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71675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95488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71725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95488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423862 w 2428875"/>
                      <a:gd name="connsiteY1" fmla="*/ 3824287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71725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95488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423862 w 2428875"/>
                      <a:gd name="connsiteY1" fmla="*/ 3824287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71725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95488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56472"/>
                      <a:gd name="connsiteY0" fmla="*/ 4166307 h 4166307"/>
                      <a:gd name="connsiteX1" fmla="*/ 423862 w 2456472"/>
                      <a:gd name="connsiteY1" fmla="*/ 3875794 h 4166307"/>
                      <a:gd name="connsiteX2" fmla="*/ 1071562 w 2456472"/>
                      <a:gd name="connsiteY2" fmla="*/ 3780545 h 4166307"/>
                      <a:gd name="connsiteX3" fmla="*/ 1728787 w 2456472"/>
                      <a:gd name="connsiteY3" fmla="*/ 3637670 h 4166307"/>
                      <a:gd name="connsiteX4" fmla="*/ 2128837 w 2456472"/>
                      <a:gd name="connsiteY4" fmla="*/ 3280482 h 4166307"/>
                      <a:gd name="connsiteX5" fmla="*/ 2371725 w 2456472"/>
                      <a:gd name="connsiteY5" fmla="*/ 2666120 h 4166307"/>
                      <a:gd name="connsiteX6" fmla="*/ 2300287 w 2456472"/>
                      <a:gd name="connsiteY6" fmla="*/ 2008895 h 4166307"/>
                      <a:gd name="connsiteX7" fmla="*/ 2114550 w 2456472"/>
                      <a:gd name="connsiteY7" fmla="*/ 1565982 h 4166307"/>
                      <a:gd name="connsiteX8" fmla="*/ 1995488 w 2456472"/>
                      <a:gd name="connsiteY8" fmla="*/ 1194507 h 4166307"/>
                      <a:gd name="connsiteX9" fmla="*/ 2038349 w 2456472"/>
                      <a:gd name="connsiteY9" fmla="*/ 708732 h 4166307"/>
                      <a:gd name="connsiteX10" fmla="*/ 2428875 w 2456472"/>
                      <a:gd name="connsiteY10" fmla="*/ 51507 h 4166307"/>
                      <a:gd name="connsiteX11" fmla="*/ 2424114 w 2456472"/>
                      <a:gd name="connsiteY11" fmla="*/ 41982 h 4166307"/>
                      <a:gd name="connsiteX0" fmla="*/ 0 w 2424128"/>
                      <a:gd name="connsiteY0" fmla="*/ 4199348 h 4199348"/>
                      <a:gd name="connsiteX1" fmla="*/ 423862 w 2424128"/>
                      <a:gd name="connsiteY1" fmla="*/ 3908835 h 4199348"/>
                      <a:gd name="connsiteX2" fmla="*/ 1071562 w 2424128"/>
                      <a:gd name="connsiteY2" fmla="*/ 3813586 h 4199348"/>
                      <a:gd name="connsiteX3" fmla="*/ 1728787 w 2424128"/>
                      <a:gd name="connsiteY3" fmla="*/ 3670711 h 4199348"/>
                      <a:gd name="connsiteX4" fmla="*/ 2128837 w 2424128"/>
                      <a:gd name="connsiteY4" fmla="*/ 3313523 h 4199348"/>
                      <a:gd name="connsiteX5" fmla="*/ 2371725 w 2424128"/>
                      <a:gd name="connsiteY5" fmla="*/ 2699161 h 4199348"/>
                      <a:gd name="connsiteX6" fmla="*/ 2300287 w 2424128"/>
                      <a:gd name="connsiteY6" fmla="*/ 2041936 h 4199348"/>
                      <a:gd name="connsiteX7" fmla="*/ 2114550 w 2424128"/>
                      <a:gd name="connsiteY7" fmla="*/ 1599023 h 4199348"/>
                      <a:gd name="connsiteX8" fmla="*/ 1995488 w 2424128"/>
                      <a:gd name="connsiteY8" fmla="*/ 1227548 h 4199348"/>
                      <a:gd name="connsiteX9" fmla="*/ 2038349 w 2424128"/>
                      <a:gd name="connsiteY9" fmla="*/ 741773 h 4199348"/>
                      <a:gd name="connsiteX10" fmla="*/ 2309812 w 2424128"/>
                      <a:gd name="connsiteY10" fmla="*/ 41685 h 4199348"/>
                      <a:gd name="connsiteX11" fmla="*/ 2424114 w 2424128"/>
                      <a:gd name="connsiteY11" fmla="*/ 75023 h 4199348"/>
                      <a:gd name="connsiteX0" fmla="*/ 0 w 2424117"/>
                      <a:gd name="connsiteY0" fmla="*/ 4268794 h 4268794"/>
                      <a:gd name="connsiteX1" fmla="*/ 423862 w 2424117"/>
                      <a:gd name="connsiteY1" fmla="*/ 3978281 h 4268794"/>
                      <a:gd name="connsiteX2" fmla="*/ 1071562 w 2424117"/>
                      <a:gd name="connsiteY2" fmla="*/ 3883032 h 4268794"/>
                      <a:gd name="connsiteX3" fmla="*/ 1728787 w 2424117"/>
                      <a:gd name="connsiteY3" fmla="*/ 3740157 h 4268794"/>
                      <a:gd name="connsiteX4" fmla="*/ 2128837 w 2424117"/>
                      <a:gd name="connsiteY4" fmla="*/ 3382969 h 4268794"/>
                      <a:gd name="connsiteX5" fmla="*/ 2371725 w 2424117"/>
                      <a:gd name="connsiteY5" fmla="*/ 2768607 h 4268794"/>
                      <a:gd name="connsiteX6" fmla="*/ 2300287 w 2424117"/>
                      <a:gd name="connsiteY6" fmla="*/ 2111382 h 4268794"/>
                      <a:gd name="connsiteX7" fmla="*/ 2114550 w 2424117"/>
                      <a:gd name="connsiteY7" fmla="*/ 1668469 h 4268794"/>
                      <a:gd name="connsiteX8" fmla="*/ 1995488 w 2424117"/>
                      <a:gd name="connsiteY8" fmla="*/ 1296994 h 4268794"/>
                      <a:gd name="connsiteX9" fmla="*/ 2038349 w 2424117"/>
                      <a:gd name="connsiteY9" fmla="*/ 811219 h 4268794"/>
                      <a:gd name="connsiteX10" fmla="*/ 2309812 w 2424117"/>
                      <a:gd name="connsiteY10" fmla="*/ 111131 h 4268794"/>
                      <a:gd name="connsiteX11" fmla="*/ 2424114 w 2424117"/>
                      <a:gd name="connsiteY11" fmla="*/ 144469 h 4268794"/>
                      <a:gd name="connsiteX0" fmla="*/ 0 w 2514606"/>
                      <a:gd name="connsiteY0" fmla="*/ 4476750 h 4476750"/>
                      <a:gd name="connsiteX1" fmla="*/ 423862 w 2514606"/>
                      <a:gd name="connsiteY1" fmla="*/ 4186237 h 4476750"/>
                      <a:gd name="connsiteX2" fmla="*/ 1071562 w 2514606"/>
                      <a:gd name="connsiteY2" fmla="*/ 4090988 h 4476750"/>
                      <a:gd name="connsiteX3" fmla="*/ 1728787 w 2514606"/>
                      <a:gd name="connsiteY3" fmla="*/ 3948113 h 4476750"/>
                      <a:gd name="connsiteX4" fmla="*/ 2128837 w 2514606"/>
                      <a:gd name="connsiteY4" fmla="*/ 3590925 h 4476750"/>
                      <a:gd name="connsiteX5" fmla="*/ 2371725 w 2514606"/>
                      <a:gd name="connsiteY5" fmla="*/ 2976563 h 4476750"/>
                      <a:gd name="connsiteX6" fmla="*/ 2300287 w 2514606"/>
                      <a:gd name="connsiteY6" fmla="*/ 2319338 h 4476750"/>
                      <a:gd name="connsiteX7" fmla="*/ 2114550 w 2514606"/>
                      <a:gd name="connsiteY7" fmla="*/ 1876425 h 4476750"/>
                      <a:gd name="connsiteX8" fmla="*/ 1995488 w 2514606"/>
                      <a:gd name="connsiteY8" fmla="*/ 1504950 h 4476750"/>
                      <a:gd name="connsiteX9" fmla="*/ 2038349 w 2514606"/>
                      <a:gd name="connsiteY9" fmla="*/ 1019175 h 4476750"/>
                      <a:gd name="connsiteX10" fmla="*/ 2309812 w 2514606"/>
                      <a:gd name="connsiteY10" fmla="*/ 319087 h 4476750"/>
                      <a:gd name="connsiteX11" fmla="*/ 2514601 w 2514606"/>
                      <a:gd name="connsiteY11" fmla="*/ 0 h 4476750"/>
                      <a:gd name="connsiteX0" fmla="*/ 0 w 2514679"/>
                      <a:gd name="connsiteY0" fmla="*/ 4476750 h 4476750"/>
                      <a:gd name="connsiteX1" fmla="*/ 423862 w 2514679"/>
                      <a:gd name="connsiteY1" fmla="*/ 4186237 h 4476750"/>
                      <a:gd name="connsiteX2" fmla="*/ 1071562 w 2514679"/>
                      <a:gd name="connsiteY2" fmla="*/ 4090988 h 4476750"/>
                      <a:gd name="connsiteX3" fmla="*/ 1728787 w 2514679"/>
                      <a:gd name="connsiteY3" fmla="*/ 3948113 h 4476750"/>
                      <a:gd name="connsiteX4" fmla="*/ 2128837 w 2514679"/>
                      <a:gd name="connsiteY4" fmla="*/ 3590925 h 4476750"/>
                      <a:gd name="connsiteX5" fmla="*/ 2371725 w 2514679"/>
                      <a:gd name="connsiteY5" fmla="*/ 2976563 h 4476750"/>
                      <a:gd name="connsiteX6" fmla="*/ 2300287 w 2514679"/>
                      <a:gd name="connsiteY6" fmla="*/ 2319338 h 4476750"/>
                      <a:gd name="connsiteX7" fmla="*/ 2114550 w 2514679"/>
                      <a:gd name="connsiteY7" fmla="*/ 1876425 h 4476750"/>
                      <a:gd name="connsiteX8" fmla="*/ 1995488 w 2514679"/>
                      <a:gd name="connsiteY8" fmla="*/ 1504950 h 4476750"/>
                      <a:gd name="connsiteX9" fmla="*/ 2038349 w 2514679"/>
                      <a:gd name="connsiteY9" fmla="*/ 1019175 h 4476750"/>
                      <a:gd name="connsiteX10" fmla="*/ 2428875 w 2514679"/>
                      <a:gd name="connsiteY10" fmla="*/ 342899 h 4476750"/>
                      <a:gd name="connsiteX11" fmla="*/ 2514601 w 2514679"/>
                      <a:gd name="connsiteY11" fmla="*/ 0 h 4476750"/>
                      <a:gd name="connsiteX0" fmla="*/ 0 w 2520143"/>
                      <a:gd name="connsiteY0" fmla="*/ 4476750 h 4476750"/>
                      <a:gd name="connsiteX1" fmla="*/ 423862 w 2520143"/>
                      <a:gd name="connsiteY1" fmla="*/ 4186237 h 4476750"/>
                      <a:gd name="connsiteX2" fmla="*/ 1071562 w 2520143"/>
                      <a:gd name="connsiteY2" fmla="*/ 4090988 h 4476750"/>
                      <a:gd name="connsiteX3" fmla="*/ 1728787 w 2520143"/>
                      <a:gd name="connsiteY3" fmla="*/ 3948113 h 4476750"/>
                      <a:gd name="connsiteX4" fmla="*/ 2128837 w 2520143"/>
                      <a:gd name="connsiteY4" fmla="*/ 3590925 h 4476750"/>
                      <a:gd name="connsiteX5" fmla="*/ 2371725 w 2520143"/>
                      <a:gd name="connsiteY5" fmla="*/ 2976563 h 4476750"/>
                      <a:gd name="connsiteX6" fmla="*/ 2300287 w 2520143"/>
                      <a:gd name="connsiteY6" fmla="*/ 2319338 h 4476750"/>
                      <a:gd name="connsiteX7" fmla="*/ 2114550 w 2520143"/>
                      <a:gd name="connsiteY7" fmla="*/ 1876425 h 4476750"/>
                      <a:gd name="connsiteX8" fmla="*/ 1995488 w 2520143"/>
                      <a:gd name="connsiteY8" fmla="*/ 1504950 h 4476750"/>
                      <a:gd name="connsiteX9" fmla="*/ 2038349 w 2520143"/>
                      <a:gd name="connsiteY9" fmla="*/ 1019175 h 4476750"/>
                      <a:gd name="connsiteX10" fmla="*/ 2428875 w 2520143"/>
                      <a:gd name="connsiteY10" fmla="*/ 342899 h 4476750"/>
                      <a:gd name="connsiteX11" fmla="*/ 2514601 w 2520143"/>
                      <a:gd name="connsiteY11" fmla="*/ 0 h 4476750"/>
                      <a:gd name="connsiteX0" fmla="*/ 0 w 2435814"/>
                      <a:gd name="connsiteY0" fmla="*/ 4929188 h 4929188"/>
                      <a:gd name="connsiteX1" fmla="*/ 423862 w 2435814"/>
                      <a:gd name="connsiteY1" fmla="*/ 4638675 h 4929188"/>
                      <a:gd name="connsiteX2" fmla="*/ 1071562 w 2435814"/>
                      <a:gd name="connsiteY2" fmla="*/ 4543426 h 4929188"/>
                      <a:gd name="connsiteX3" fmla="*/ 1728787 w 2435814"/>
                      <a:gd name="connsiteY3" fmla="*/ 4400551 h 4929188"/>
                      <a:gd name="connsiteX4" fmla="*/ 2128837 w 2435814"/>
                      <a:gd name="connsiteY4" fmla="*/ 4043363 h 4929188"/>
                      <a:gd name="connsiteX5" fmla="*/ 2371725 w 2435814"/>
                      <a:gd name="connsiteY5" fmla="*/ 3429001 h 4929188"/>
                      <a:gd name="connsiteX6" fmla="*/ 2300287 w 2435814"/>
                      <a:gd name="connsiteY6" fmla="*/ 2771776 h 4929188"/>
                      <a:gd name="connsiteX7" fmla="*/ 2114550 w 2435814"/>
                      <a:gd name="connsiteY7" fmla="*/ 2328863 h 4929188"/>
                      <a:gd name="connsiteX8" fmla="*/ 1995488 w 2435814"/>
                      <a:gd name="connsiteY8" fmla="*/ 1957388 h 4929188"/>
                      <a:gd name="connsiteX9" fmla="*/ 2038349 w 2435814"/>
                      <a:gd name="connsiteY9" fmla="*/ 1471613 h 4929188"/>
                      <a:gd name="connsiteX10" fmla="*/ 2428875 w 2435814"/>
                      <a:gd name="connsiteY10" fmla="*/ 795337 h 4929188"/>
                      <a:gd name="connsiteX11" fmla="*/ 1662113 w 2435814"/>
                      <a:gd name="connsiteY11" fmla="*/ 0 h 4929188"/>
                      <a:gd name="connsiteX0" fmla="*/ 0 w 2429843"/>
                      <a:gd name="connsiteY0" fmla="*/ 4929188 h 4929188"/>
                      <a:gd name="connsiteX1" fmla="*/ 423862 w 2429843"/>
                      <a:gd name="connsiteY1" fmla="*/ 4638675 h 4929188"/>
                      <a:gd name="connsiteX2" fmla="*/ 1071562 w 2429843"/>
                      <a:gd name="connsiteY2" fmla="*/ 4543426 h 4929188"/>
                      <a:gd name="connsiteX3" fmla="*/ 1728787 w 2429843"/>
                      <a:gd name="connsiteY3" fmla="*/ 4400551 h 4929188"/>
                      <a:gd name="connsiteX4" fmla="*/ 2128837 w 2429843"/>
                      <a:gd name="connsiteY4" fmla="*/ 4043363 h 4929188"/>
                      <a:gd name="connsiteX5" fmla="*/ 2371725 w 2429843"/>
                      <a:gd name="connsiteY5" fmla="*/ 3429001 h 4929188"/>
                      <a:gd name="connsiteX6" fmla="*/ 2300287 w 2429843"/>
                      <a:gd name="connsiteY6" fmla="*/ 2771776 h 4929188"/>
                      <a:gd name="connsiteX7" fmla="*/ 2114550 w 2429843"/>
                      <a:gd name="connsiteY7" fmla="*/ 2328863 h 4929188"/>
                      <a:gd name="connsiteX8" fmla="*/ 1995488 w 2429843"/>
                      <a:gd name="connsiteY8" fmla="*/ 1957388 h 4929188"/>
                      <a:gd name="connsiteX9" fmla="*/ 2038349 w 2429843"/>
                      <a:gd name="connsiteY9" fmla="*/ 1471613 h 4929188"/>
                      <a:gd name="connsiteX10" fmla="*/ 2428875 w 2429843"/>
                      <a:gd name="connsiteY10" fmla="*/ 795337 h 4929188"/>
                      <a:gd name="connsiteX11" fmla="*/ 1662113 w 2429843"/>
                      <a:gd name="connsiteY11" fmla="*/ 0 h 4929188"/>
                      <a:gd name="connsiteX0" fmla="*/ 0 w 2428875"/>
                      <a:gd name="connsiteY0" fmla="*/ 4133851 h 4133851"/>
                      <a:gd name="connsiteX1" fmla="*/ 423862 w 2428875"/>
                      <a:gd name="connsiteY1" fmla="*/ 3843338 h 4133851"/>
                      <a:gd name="connsiteX2" fmla="*/ 1071562 w 2428875"/>
                      <a:gd name="connsiteY2" fmla="*/ 3748089 h 4133851"/>
                      <a:gd name="connsiteX3" fmla="*/ 1728787 w 2428875"/>
                      <a:gd name="connsiteY3" fmla="*/ 3605214 h 4133851"/>
                      <a:gd name="connsiteX4" fmla="*/ 2128837 w 2428875"/>
                      <a:gd name="connsiteY4" fmla="*/ 3248026 h 4133851"/>
                      <a:gd name="connsiteX5" fmla="*/ 2371725 w 2428875"/>
                      <a:gd name="connsiteY5" fmla="*/ 2633664 h 4133851"/>
                      <a:gd name="connsiteX6" fmla="*/ 2300287 w 2428875"/>
                      <a:gd name="connsiteY6" fmla="*/ 1976439 h 4133851"/>
                      <a:gd name="connsiteX7" fmla="*/ 2114550 w 2428875"/>
                      <a:gd name="connsiteY7" fmla="*/ 1533526 h 4133851"/>
                      <a:gd name="connsiteX8" fmla="*/ 1995488 w 2428875"/>
                      <a:gd name="connsiteY8" fmla="*/ 1162051 h 4133851"/>
                      <a:gd name="connsiteX9" fmla="*/ 2038349 w 2428875"/>
                      <a:gd name="connsiteY9" fmla="*/ 676276 h 4133851"/>
                      <a:gd name="connsiteX10" fmla="*/ 2428875 w 2428875"/>
                      <a:gd name="connsiteY10" fmla="*/ 0 h 4133851"/>
                      <a:gd name="connsiteX0" fmla="*/ 0 w 2428875"/>
                      <a:gd name="connsiteY0" fmla="*/ 4133851 h 4133851"/>
                      <a:gd name="connsiteX1" fmla="*/ 423862 w 2428875"/>
                      <a:gd name="connsiteY1" fmla="*/ 3843338 h 4133851"/>
                      <a:gd name="connsiteX2" fmla="*/ 1071562 w 2428875"/>
                      <a:gd name="connsiteY2" fmla="*/ 3748089 h 4133851"/>
                      <a:gd name="connsiteX3" fmla="*/ 1728787 w 2428875"/>
                      <a:gd name="connsiteY3" fmla="*/ 3605214 h 4133851"/>
                      <a:gd name="connsiteX4" fmla="*/ 2128837 w 2428875"/>
                      <a:gd name="connsiteY4" fmla="*/ 3248026 h 4133851"/>
                      <a:gd name="connsiteX5" fmla="*/ 2371725 w 2428875"/>
                      <a:gd name="connsiteY5" fmla="*/ 2633664 h 4133851"/>
                      <a:gd name="connsiteX6" fmla="*/ 2300287 w 2428875"/>
                      <a:gd name="connsiteY6" fmla="*/ 1976439 h 4133851"/>
                      <a:gd name="connsiteX7" fmla="*/ 2114550 w 2428875"/>
                      <a:gd name="connsiteY7" fmla="*/ 1533526 h 4133851"/>
                      <a:gd name="connsiteX8" fmla="*/ 1995488 w 2428875"/>
                      <a:gd name="connsiteY8" fmla="*/ 1162051 h 4133851"/>
                      <a:gd name="connsiteX9" fmla="*/ 2038349 w 2428875"/>
                      <a:gd name="connsiteY9" fmla="*/ 676276 h 4133851"/>
                      <a:gd name="connsiteX10" fmla="*/ 2428875 w 2428875"/>
                      <a:gd name="connsiteY10" fmla="*/ 0 h 4133851"/>
                      <a:gd name="connsiteX0" fmla="*/ 0 w 2428875"/>
                      <a:gd name="connsiteY0" fmla="*/ 4133851 h 4133851"/>
                      <a:gd name="connsiteX1" fmla="*/ 423862 w 2428875"/>
                      <a:gd name="connsiteY1" fmla="*/ 3843338 h 4133851"/>
                      <a:gd name="connsiteX2" fmla="*/ 1071562 w 2428875"/>
                      <a:gd name="connsiteY2" fmla="*/ 3748089 h 4133851"/>
                      <a:gd name="connsiteX3" fmla="*/ 1728787 w 2428875"/>
                      <a:gd name="connsiteY3" fmla="*/ 3605214 h 4133851"/>
                      <a:gd name="connsiteX4" fmla="*/ 2128837 w 2428875"/>
                      <a:gd name="connsiteY4" fmla="*/ 3248026 h 4133851"/>
                      <a:gd name="connsiteX5" fmla="*/ 2371725 w 2428875"/>
                      <a:gd name="connsiteY5" fmla="*/ 2633664 h 4133851"/>
                      <a:gd name="connsiteX6" fmla="*/ 2300287 w 2428875"/>
                      <a:gd name="connsiteY6" fmla="*/ 1976439 h 4133851"/>
                      <a:gd name="connsiteX7" fmla="*/ 2114550 w 2428875"/>
                      <a:gd name="connsiteY7" fmla="*/ 1533526 h 4133851"/>
                      <a:gd name="connsiteX8" fmla="*/ 1995488 w 2428875"/>
                      <a:gd name="connsiteY8" fmla="*/ 1162051 h 4133851"/>
                      <a:gd name="connsiteX9" fmla="*/ 2038349 w 2428875"/>
                      <a:gd name="connsiteY9" fmla="*/ 676276 h 4133851"/>
                      <a:gd name="connsiteX10" fmla="*/ 2428875 w 2428875"/>
                      <a:gd name="connsiteY10" fmla="*/ 0 h 4133851"/>
                      <a:gd name="connsiteX0" fmla="*/ 0 w 2447925"/>
                      <a:gd name="connsiteY0" fmla="*/ 4114801 h 4114801"/>
                      <a:gd name="connsiteX1" fmla="*/ 423862 w 2447925"/>
                      <a:gd name="connsiteY1" fmla="*/ 3824288 h 4114801"/>
                      <a:gd name="connsiteX2" fmla="*/ 1071562 w 2447925"/>
                      <a:gd name="connsiteY2" fmla="*/ 3729039 h 4114801"/>
                      <a:gd name="connsiteX3" fmla="*/ 1728787 w 2447925"/>
                      <a:gd name="connsiteY3" fmla="*/ 3586164 h 4114801"/>
                      <a:gd name="connsiteX4" fmla="*/ 2128837 w 2447925"/>
                      <a:gd name="connsiteY4" fmla="*/ 3228976 h 4114801"/>
                      <a:gd name="connsiteX5" fmla="*/ 2371725 w 2447925"/>
                      <a:gd name="connsiteY5" fmla="*/ 2614614 h 4114801"/>
                      <a:gd name="connsiteX6" fmla="*/ 2300287 w 2447925"/>
                      <a:gd name="connsiteY6" fmla="*/ 1957389 h 4114801"/>
                      <a:gd name="connsiteX7" fmla="*/ 2114550 w 2447925"/>
                      <a:gd name="connsiteY7" fmla="*/ 1514476 h 4114801"/>
                      <a:gd name="connsiteX8" fmla="*/ 1995488 w 2447925"/>
                      <a:gd name="connsiteY8" fmla="*/ 1143001 h 4114801"/>
                      <a:gd name="connsiteX9" fmla="*/ 2038349 w 2447925"/>
                      <a:gd name="connsiteY9" fmla="*/ 657226 h 4114801"/>
                      <a:gd name="connsiteX10" fmla="*/ 2447925 w 2447925"/>
                      <a:gd name="connsiteY10" fmla="*/ 0 h 4114801"/>
                      <a:gd name="connsiteX0" fmla="*/ 0 w 2447925"/>
                      <a:gd name="connsiteY0" fmla="*/ 4114801 h 4114801"/>
                      <a:gd name="connsiteX1" fmla="*/ 423862 w 2447925"/>
                      <a:gd name="connsiteY1" fmla="*/ 3824288 h 4114801"/>
                      <a:gd name="connsiteX2" fmla="*/ 1071562 w 2447925"/>
                      <a:gd name="connsiteY2" fmla="*/ 3729039 h 4114801"/>
                      <a:gd name="connsiteX3" fmla="*/ 1728787 w 2447925"/>
                      <a:gd name="connsiteY3" fmla="*/ 3586164 h 4114801"/>
                      <a:gd name="connsiteX4" fmla="*/ 2128837 w 2447925"/>
                      <a:gd name="connsiteY4" fmla="*/ 3228976 h 4114801"/>
                      <a:gd name="connsiteX5" fmla="*/ 2371725 w 2447925"/>
                      <a:gd name="connsiteY5" fmla="*/ 2614614 h 4114801"/>
                      <a:gd name="connsiteX6" fmla="*/ 2300287 w 2447925"/>
                      <a:gd name="connsiteY6" fmla="*/ 1957389 h 4114801"/>
                      <a:gd name="connsiteX7" fmla="*/ 2114550 w 2447925"/>
                      <a:gd name="connsiteY7" fmla="*/ 1514476 h 4114801"/>
                      <a:gd name="connsiteX8" fmla="*/ 1995488 w 2447925"/>
                      <a:gd name="connsiteY8" fmla="*/ 1143001 h 4114801"/>
                      <a:gd name="connsiteX9" fmla="*/ 2038349 w 2447925"/>
                      <a:gd name="connsiteY9" fmla="*/ 657226 h 4114801"/>
                      <a:gd name="connsiteX10" fmla="*/ 2447925 w 2447925"/>
                      <a:gd name="connsiteY10" fmla="*/ 0 h 41148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7925" h="4114801">
                        <a:moveTo>
                          <a:pt x="0" y="4114801"/>
                        </a:moveTo>
                        <a:cubicBezTo>
                          <a:pt x="82153" y="4004073"/>
                          <a:pt x="97631" y="3955257"/>
                          <a:pt x="423862" y="3824288"/>
                        </a:cubicBezTo>
                        <a:cubicBezTo>
                          <a:pt x="750093" y="3693319"/>
                          <a:pt x="854074" y="3768726"/>
                          <a:pt x="1071562" y="3729039"/>
                        </a:cubicBezTo>
                        <a:cubicBezTo>
                          <a:pt x="1289050" y="3689352"/>
                          <a:pt x="1552575" y="3669508"/>
                          <a:pt x="1728787" y="3586164"/>
                        </a:cubicBezTo>
                        <a:cubicBezTo>
                          <a:pt x="1904999" y="3502820"/>
                          <a:pt x="2021681" y="3390901"/>
                          <a:pt x="2128837" y="3228976"/>
                        </a:cubicBezTo>
                        <a:cubicBezTo>
                          <a:pt x="2235993" y="3067051"/>
                          <a:pt x="2343150" y="2826545"/>
                          <a:pt x="2371725" y="2614614"/>
                        </a:cubicBezTo>
                        <a:cubicBezTo>
                          <a:pt x="2400300" y="2402683"/>
                          <a:pt x="2343149" y="2140745"/>
                          <a:pt x="2300287" y="1957389"/>
                        </a:cubicBezTo>
                        <a:cubicBezTo>
                          <a:pt x="2257425" y="1774033"/>
                          <a:pt x="2165350" y="1650207"/>
                          <a:pt x="2114550" y="1514476"/>
                        </a:cubicBezTo>
                        <a:cubicBezTo>
                          <a:pt x="2063750" y="1378745"/>
                          <a:pt x="2008188" y="1285876"/>
                          <a:pt x="1995488" y="1143001"/>
                        </a:cubicBezTo>
                        <a:cubicBezTo>
                          <a:pt x="1982788" y="1000126"/>
                          <a:pt x="1962943" y="847726"/>
                          <a:pt x="2038349" y="657226"/>
                        </a:cubicBezTo>
                        <a:cubicBezTo>
                          <a:pt x="2113755" y="466726"/>
                          <a:pt x="2277270" y="140495"/>
                          <a:pt x="2447925" y="0"/>
                        </a:cubicBezTo>
                      </a:path>
                    </a:pathLst>
                  </a:custGeom>
                  <a:noFill/>
                  <a:ln w="4191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2" name="Freeform 211"/>
                  <p:cNvSpPr>
                    <a:spLocks noChangeAspect="1"/>
                  </p:cNvSpPr>
                  <p:nvPr/>
                </p:nvSpPr>
                <p:spPr>
                  <a:xfrm flipH="1">
                    <a:off x="7337593" y="877010"/>
                    <a:ext cx="1646481" cy="258584"/>
                  </a:xfrm>
                  <a:custGeom>
                    <a:avLst/>
                    <a:gdLst>
                      <a:gd name="connsiteX0" fmla="*/ 0 w 1438275"/>
                      <a:gd name="connsiteY0" fmla="*/ 0 h 258637"/>
                      <a:gd name="connsiteX1" fmla="*/ 942975 w 1438275"/>
                      <a:gd name="connsiteY1" fmla="*/ 257175 h 258637"/>
                      <a:gd name="connsiteX2" fmla="*/ 1438275 w 1438275"/>
                      <a:gd name="connsiteY2" fmla="*/ 85725 h 258637"/>
                      <a:gd name="connsiteX0" fmla="*/ 0 w 1438275"/>
                      <a:gd name="connsiteY0" fmla="*/ 0 h 695608"/>
                      <a:gd name="connsiteX1" fmla="*/ 642938 w 1438275"/>
                      <a:gd name="connsiteY1" fmla="*/ 695325 h 695608"/>
                      <a:gd name="connsiteX2" fmla="*/ 1438275 w 1438275"/>
                      <a:gd name="connsiteY2" fmla="*/ 85725 h 695608"/>
                      <a:gd name="connsiteX0" fmla="*/ 0 w 1504950"/>
                      <a:gd name="connsiteY0" fmla="*/ 0 h 713764"/>
                      <a:gd name="connsiteX1" fmla="*/ 642938 w 1504950"/>
                      <a:gd name="connsiteY1" fmla="*/ 695325 h 713764"/>
                      <a:gd name="connsiteX2" fmla="*/ 1504950 w 1504950"/>
                      <a:gd name="connsiteY2" fmla="*/ 481013 h 713764"/>
                      <a:gd name="connsiteX0" fmla="*/ 0 w 1657350"/>
                      <a:gd name="connsiteY0" fmla="*/ 0 h 252639"/>
                      <a:gd name="connsiteX1" fmla="*/ 795338 w 1657350"/>
                      <a:gd name="connsiteY1" fmla="*/ 252412 h 252639"/>
                      <a:gd name="connsiteX2" fmla="*/ 1657350 w 1657350"/>
                      <a:gd name="connsiteY2" fmla="*/ 38100 h 252639"/>
                      <a:gd name="connsiteX0" fmla="*/ 0 w 1657350"/>
                      <a:gd name="connsiteY0" fmla="*/ 0 h 252639"/>
                      <a:gd name="connsiteX1" fmla="*/ 795338 w 1657350"/>
                      <a:gd name="connsiteY1" fmla="*/ 252412 h 252639"/>
                      <a:gd name="connsiteX2" fmla="*/ 1657350 w 1657350"/>
                      <a:gd name="connsiteY2" fmla="*/ 38100 h 252639"/>
                      <a:gd name="connsiteX0" fmla="*/ 0 w 1657350"/>
                      <a:gd name="connsiteY0" fmla="*/ 0 h 258584"/>
                      <a:gd name="connsiteX1" fmla="*/ 795338 w 1657350"/>
                      <a:gd name="connsiteY1" fmla="*/ 252412 h 258584"/>
                      <a:gd name="connsiteX2" fmla="*/ 1657350 w 1657350"/>
                      <a:gd name="connsiteY2" fmla="*/ 38100 h 2585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657350" h="258584">
                        <a:moveTo>
                          <a:pt x="0" y="0"/>
                        </a:moveTo>
                        <a:cubicBezTo>
                          <a:pt x="289719" y="169069"/>
                          <a:pt x="395288" y="212724"/>
                          <a:pt x="795338" y="252412"/>
                        </a:cubicBezTo>
                        <a:cubicBezTo>
                          <a:pt x="1195388" y="292100"/>
                          <a:pt x="1529556" y="130969"/>
                          <a:pt x="1657350" y="38100"/>
                        </a:cubicBezTo>
                      </a:path>
                    </a:pathLst>
                  </a:custGeom>
                  <a:noFill/>
                  <a:ln w="4191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13" name="Straight Connector 212"/>
                  <p:cNvCxnSpPr>
                    <a:cxnSpLocks noChangeAspect="1"/>
                  </p:cNvCxnSpPr>
                  <p:nvPr/>
                </p:nvCxnSpPr>
                <p:spPr>
                  <a:xfrm flipH="1">
                    <a:off x="6542744" y="910347"/>
                    <a:ext cx="794849" cy="842958"/>
                  </a:xfrm>
                  <a:prstGeom prst="line">
                    <a:avLst/>
                  </a:prstGeom>
                  <a:ln w="4191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4" name="Straight Connector 213"/>
                  <p:cNvCxnSpPr>
                    <a:cxnSpLocks noChangeAspect="1"/>
                    <a:stCxn id="211" idx="9"/>
                    <a:endCxn id="208" idx="9"/>
                  </p:cNvCxnSpPr>
                  <p:nvPr/>
                </p:nvCxnSpPr>
                <p:spPr>
                  <a:xfrm>
                    <a:off x="6949634" y="2410531"/>
                    <a:ext cx="4024570" cy="0"/>
                  </a:xfrm>
                  <a:prstGeom prst="line">
                    <a:avLst/>
                  </a:prstGeom>
                  <a:ln w="4191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05" name="Rectangle 204"/>
                <p:cNvSpPr/>
                <p:nvPr/>
              </p:nvSpPr>
              <p:spPr>
                <a:xfrm>
                  <a:off x="3433879" y="847306"/>
                  <a:ext cx="418704" cy="1661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480" b="1" dirty="0">
                      <a:latin typeface="Bahnschrift SemiLight SemiConde" panose="020B0502040204020203" pitchFamily="34" charset="0"/>
                      <a:cs typeface="Arial" panose="020B0604020202020204" pitchFamily="34" charset="0"/>
                    </a:rPr>
                    <a:t>MISSOURI</a:t>
                  </a:r>
                </a:p>
              </p:txBody>
            </p:sp>
            <p:sp>
              <p:nvSpPr>
                <p:cNvPr id="206" name="Rectangle 205"/>
                <p:cNvSpPr/>
                <p:nvPr/>
              </p:nvSpPr>
              <p:spPr>
                <a:xfrm>
                  <a:off x="3506014" y="930468"/>
                  <a:ext cx="274434" cy="15805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427" b="1" dirty="0">
                      <a:latin typeface="Futura Hv BT" panose="020B0702020204020204" pitchFamily="34" charset="0"/>
                      <a:cs typeface="Arial" panose="020B0604020202020204" pitchFamily="34" charset="0"/>
                    </a:rPr>
                    <a:t>U S</a:t>
                  </a:r>
                  <a:endParaRPr lang="en-US" sz="427" b="1" dirty="0">
                    <a:latin typeface="Bahnschrift Condensed" panose="020B05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7" name="Rectangle 206"/>
                <p:cNvSpPr/>
                <p:nvPr/>
              </p:nvSpPr>
              <p:spPr>
                <a:xfrm>
                  <a:off x="3449909" y="952241"/>
                  <a:ext cx="386644" cy="29161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95" b="1" dirty="0" smtClean="0">
                      <a:latin typeface="Futura Md BT" panose="020B0602020204020303" pitchFamily="34" charset="0"/>
                      <a:cs typeface="Arial" panose="020B0604020202020204" pitchFamily="34" charset="0"/>
                    </a:rPr>
                    <a:t>66</a:t>
                  </a:r>
                  <a:endParaRPr lang="en-US" sz="1295" b="1" dirty="0">
                    <a:solidFill>
                      <a:srgbClr val="FFFF00"/>
                    </a:solidFill>
                    <a:latin typeface="Bahnschrift Condensed" panose="020B0502040204020203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92" name="Group 191"/>
              <p:cNvGrpSpPr/>
              <p:nvPr/>
            </p:nvGrpSpPr>
            <p:grpSpPr>
              <a:xfrm>
                <a:off x="653614" y="2169909"/>
                <a:ext cx="418704" cy="396553"/>
                <a:chOff x="3433879" y="847306"/>
                <a:chExt cx="418704" cy="396553"/>
              </a:xfrm>
            </p:grpSpPr>
            <p:grpSp>
              <p:nvGrpSpPr>
                <p:cNvPr id="193" name="Group 192"/>
                <p:cNvGrpSpPr>
                  <a:grpSpLocks noChangeAspect="1"/>
                </p:cNvGrpSpPr>
                <p:nvPr/>
              </p:nvGrpSpPr>
              <p:grpSpPr>
                <a:xfrm>
                  <a:off x="3488392" y="876072"/>
                  <a:ext cx="309678" cy="320040"/>
                  <a:chOff x="6542744" y="877010"/>
                  <a:chExt cx="4829488" cy="4991096"/>
                </a:xfrm>
              </p:grpSpPr>
              <p:sp>
                <p:nvSpPr>
                  <p:cNvPr id="197" name="Freeform 196"/>
                  <p:cNvSpPr>
                    <a:spLocks noChangeAspect="1"/>
                  </p:cNvSpPr>
                  <p:nvPr/>
                </p:nvSpPr>
                <p:spPr>
                  <a:xfrm>
                    <a:off x="8993327" y="1753305"/>
                    <a:ext cx="2378905" cy="4114801"/>
                  </a:xfrm>
                  <a:custGeom>
                    <a:avLst/>
                    <a:gdLst>
                      <a:gd name="connsiteX0" fmla="*/ 0 w 4400550"/>
                      <a:gd name="connsiteY0" fmla="*/ 4120738 h 4132930"/>
                      <a:gd name="connsiteX1" fmla="*/ 342900 w 4400550"/>
                      <a:gd name="connsiteY1" fmla="*/ 3834988 h 4132930"/>
                      <a:gd name="connsiteX2" fmla="*/ 1071562 w 4400550"/>
                      <a:gd name="connsiteY2" fmla="*/ 3734976 h 4132930"/>
                      <a:gd name="connsiteX3" fmla="*/ 1728787 w 4400550"/>
                      <a:gd name="connsiteY3" fmla="*/ 3592101 h 4132930"/>
                      <a:gd name="connsiteX4" fmla="*/ 2128837 w 4400550"/>
                      <a:gd name="connsiteY4" fmla="*/ 3234913 h 4132930"/>
                      <a:gd name="connsiteX5" fmla="*/ 2386012 w 4400550"/>
                      <a:gd name="connsiteY5" fmla="*/ 2620551 h 4132930"/>
                      <a:gd name="connsiteX6" fmla="*/ 2300287 w 4400550"/>
                      <a:gd name="connsiteY6" fmla="*/ 1963326 h 4132930"/>
                      <a:gd name="connsiteX7" fmla="*/ 2143125 w 4400550"/>
                      <a:gd name="connsiteY7" fmla="*/ 1520413 h 4132930"/>
                      <a:gd name="connsiteX8" fmla="*/ 1971675 w 4400550"/>
                      <a:gd name="connsiteY8" fmla="*/ 1148938 h 4132930"/>
                      <a:gd name="connsiteX9" fmla="*/ 2014537 w 4400550"/>
                      <a:gd name="connsiteY9" fmla="*/ 663163 h 4132930"/>
                      <a:gd name="connsiteX10" fmla="*/ 2428875 w 4400550"/>
                      <a:gd name="connsiteY10" fmla="*/ 5938 h 4132930"/>
                      <a:gd name="connsiteX11" fmla="*/ 3414712 w 4400550"/>
                      <a:gd name="connsiteY11" fmla="*/ 391701 h 4132930"/>
                      <a:gd name="connsiteX12" fmla="*/ 4400550 w 4400550"/>
                      <a:gd name="connsiteY12" fmla="*/ 1263238 h 4132930"/>
                      <a:gd name="connsiteX13" fmla="*/ 4400550 w 4400550"/>
                      <a:gd name="connsiteY13" fmla="*/ 1263238 h 4132930"/>
                      <a:gd name="connsiteX14" fmla="*/ 4100512 w 4400550"/>
                      <a:gd name="connsiteY14" fmla="*/ 2892013 h 4132930"/>
                      <a:gd name="connsiteX15" fmla="*/ 3086100 w 4400550"/>
                      <a:gd name="connsiteY15" fmla="*/ 4049301 h 4132930"/>
                      <a:gd name="connsiteX16" fmla="*/ 3071812 w 4400550"/>
                      <a:gd name="connsiteY16" fmla="*/ 4035013 h 4132930"/>
                      <a:gd name="connsiteX0" fmla="*/ 0 w 4400550"/>
                      <a:gd name="connsiteY0" fmla="*/ 4120738 h 4132930"/>
                      <a:gd name="connsiteX1" fmla="*/ 342900 w 4400550"/>
                      <a:gd name="connsiteY1" fmla="*/ 3834988 h 4132930"/>
                      <a:gd name="connsiteX2" fmla="*/ 1071562 w 4400550"/>
                      <a:gd name="connsiteY2" fmla="*/ 3734976 h 4132930"/>
                      <a:gd name="connsiteX3" fmla="*/ 1728787 w 4400550"/>
                      <a:gd name="connsiteY3" fmla="*/ 3592101 h 4132930"/>
                      <a:gd name="connsiteX4" fmla="*/ 2128837 w 4400550"/>
                      <a:gd name="connsiteY4" fmla="*/ 3234913 h 4132930"/>
                      <a:gd name="connsiteX5" fmla="*/ 2386012 w 4400550"/>
                      <a:gd name="connsiteY5" fmla="*/ 2620551 h 4132930"/>
                      <a:gd name="connsiteX6" fmla="*/ 2300287 w 4400550"/>
                      <a:gd name="connsiteY6" fmla="*/ 1963326 h 4132930"/>
                      <a:gd name="connsiteX7" fmla="*/ 2143125 w 4400550"/>
                      <a:gd name="connsiteY7" fmla="*/ 1520413 h 4132930"/>
                      <a:gd name="connsiteX8" fmla="*/ 1971675 w 4400550"/>
                      <a:gd name="connsiteY8" fmla="*/ 1148938 h 4132930"/>
                      <a:gd name="connsiteX9" fmla="*/ 2014537 w 4400550"/>
                      <a:gd name="connsiteY9" fmla="*/ 663163 h 4132930"/>
                      <a:gd name="connsiteX10" fmla="*/ 2428875 w 4400550"/>
                      <a:gd name="connsiteY10" fmla="*/ 5938 h 4132930"/>
                      <a:gd name="connsiteX11" fmla="*/ 3414712 w 4400550"/>
                      <a:gd name="connsiteY11" fmla="*/ 391701 h 4132930"/>
                      <a:gd name="connsiteX12" fmla="*/ 4400550 w 4400550"/>
                      <a:gd name="connsiteY12" fmla="*/ 1263238 h 4132930"/>
                      <a:gd name="connsiteX13" fmla="*/ 4400550 w 4400550"/>
                      <a:gd name="connsiteY13" fmla="*/ 1263238 h 4132930"/>
                      <a:gd name="connsiteX14" fmla="*/ 4100512 w 4400550"/>
                      <a:gd name="connsiteY14" fmla="*/ 2892013 h 4132930"/>
                      <a:gd name="connsiteX15" fmla="*/ 3086100 w 4400550"/>
                      <a:gd name="connsiteY15" fmla="*/ 4049301 h 4132930"/>
                      <a:gd name="connsiteX16" fmla="*/ 3071812 w 4400550"/>
                      <a:gd name="connsiteY16" fmla="*/ 4035013 h 4132930"/>
                      <a:gd name="connsiteX0" fmla="*/ 0 w 4400550"/>
                      <a:gd name="connsiteY0" fmla="*/ 4120738 h 4132930"/>
                      <a:gd name="connsiteX1" fmla="*/ 342900 w 4400550"/>
                      <a:gd name="connsiteY1" fmla="*/ 3834988 h 4132930"/>
                      <a:gd name="connsiteX2" fmla="*/ 1071562 w 4400550"/>
                      <a:gd name="connsiteY2" fmla="*/ 3734976 h 4132930"/>
                      <a:gd name="connsiteX3" fmla="*/ 1728787 w 4400550"/>
                      <a:gd name="connsiteY3" fmla="*/ 3592101 h 4132930"/>
                      <a:gd name="connsiteX4" fmla="*/ 2128837 w 4400550"/>
                      <a:gd name="connsiteY4" fmla="*/ 3234913 h 4132930"/>
                      <a:gd name="connsiteX5" fmla="*/ 2386012 w 4400550"/>
                      <a:gd name="connsiteY5" fmla="*/ 2620551 h 4132930"/>
                      <a:gd name="connsiteX6" fmla="*/ 2300287 w 4400550"/>
                      <a:gd name="connsiteY6" fmla="*/ 1963326 h 4132930"/>
                      <a:gd name="connsiteX7" fmla="*/ 2143125 w 4400550"/>
                      <a:gd name="connsiteY7" fmla="*/ 1520413 h 4132930"/>
                      <a:gd name="connsiteX8" fmla="*/ 1971675 w 4400550"/>
                      <a:gd name="connsiteY8" fmla="*/ 1148938 h 4132930"/>
                      <a:gd name="connsiteX9" fmla="*/ 2014537 w 4400550"/>
                      <a:gd name="connsiteY9" fmla="*/ 663163 h 4132930"/>
                      <a:gd name="connsiteX10" fmla="*/ 2428875 w 4400550"/>
                      <a:gd name="connsiteY10" fmla="*/ 5938 h 4132930"/>
                      <a:gd name="connsiteX11" fmla="*/ 3414712 w 4400550"/>
                      <a:gd name="connsiteY11" fmla="*/ 391701 h 4132930"/>
                      <a:gd name="connsiteX12" fmla="*/ 4400550 w 4400550"/>
                      <a:gd name="connsiteY12" fmla="*/ 1263238 h 4132930"/>
                      <a:gd name="connsiteX13" fmla="*/ 4400550 w 4400550"/>
                      <a:gd name="connsiteY13" fmla="*/ 1263238 h 4132930"/>
                      <a:gd name="connsiteX14" fmla="*/ 3086100 w 4400550"/>
                      <a:gd name="connsiteY14" fmla="*/ 4049301 h 4132930"/>
                      <a:gd name="connsiteX15" fmla="*/ 3071812 w 4400550"/>
                      <a:gd name="connsiteY15" fmla="*/ 4035013 h 4132930"/>
                      <a:gd name="connsiteX0" fmla="*/ 0 w 4400550"/>
                      <a:gd name="connsiteY0" fmla="*/ 4120738 h 4132930"/>
                      <a:gd name="connsiteX1" fmla="*/ 342900 w 4400550"/>
                      <a:gd name="connsiteY1" fmla="*/ 3834988 h 4132930"/>
                      <a:gd name="connsiteX2" fmla="*/ 1071562 w 4400550"/>
                      <a:gd name="connsiteY2" fmla="*/ 3734976 h 4132930"/>
                      <a:gd name="connsiteX3" fmla="*/ 1728787 w 4400550"/>
                      <a:gd name="connsiteY3" fmla="*/ 3592101 h 4132930"/>
                      <a:gd name="connsiteX4" fmla="*/ 2128837 w 4400550"/>
                      <a:gd name="connsiteY4" fmla="*/ 3234913 h 4132930"/>
                      <a:gd name="connsiteX5" fmla="*/ 2386012 w 4400550"/>
                      <a:gd name="connsiteY5" fmla="*/ 2620551 h 4132930"/>
                      <a:gd name="connsiteX6" fmla="*/ 2300287 w 4400550"/>
                      <a:gd name="connsiteY6" fmla="*/ 1963326 h 4132930"/>
                      <a:gd name="connsiteX7" fmla="*/ 2143125 w 4400550"/>
                      <a:gd name="connsiteY7" fmla="*/ 1520413 h 4132930"/>
                      <a:gd name="connsiteX8" fmla="*/ 1971675 w 4400550"/>
                      <a:gd name="connsiteY8" fmla="*/ 1148938 h 4132930"/>
                      <a:gd name="connsiteX9" fmla="*/ 2014537 w 4400550"/>
                      <a:gd name="connsiteY9" fmla="*/ 663163 h 4132930"/>
                      <a:gd name="connsiteX10" fmla="*/ 2428875 w 4400550"/>
                      <a:gd name="connsiteY10" fmla="*/ 5938 h 4132930"/>
                      <a:gd name="connsiteX11" fmla="*/ 3414712 w 4400550"/>
                      <a:gd name="connsiteY11" fmla="*/ 391701 h 4132930"/>
                      <a:gd name="connsiteX12" fmla="*/ 4400550 w 4400550"/>
                      <a:gd name="connsiteY12" fmla="*/ 1263238 h 4132930"/>
                      <a:gd name="connsiteX13" fmla="*/ 3086100 w 4400550"/>
                      <a:gd name="connsiteY13" fmla="*/ 4049301 h 4132930"/>
                      <a:gd name="connsiteX14" fmla="*/ 3071812 w 4400550"/>
                      <a:gd name="connsiteY14" fmla="*/ 4035013 h 4132930"/>
                      <a:gd name="connsiteX0" fmla="*/ 0 w 3434385"/>
                      <a:gd name="connsiteY0" fmla="*/ 4194411 h 4206603"/>
                      <a:gd name="connsiteX1" fmla="*/ 342900 w 3434385"/>
                      <a:gd name="connsiteY1" fmla="*/ 3908661 h 4206603"/>
                      <a:gd name="connsiteX2" fmla="*/ 1071562 w 3434385"/>
                      <a:gd name="connsiteY2" fmla="*/ 3808649 h 4206603"/>
                      <a:gd name="connsiteX3" fmla="*/ 1728787 w 3434385"/>
                      <a:gd name="connsiteY3" fmla="*/ 3665774 h 4206603"/>
                      <a:gd name="connsiteX4" fmla="*/ 2128837 w 3434385"/>
                      <a:gd name="connsiteY4" fmla="*/ 3308586 h 4206603"/>
                      <a:gd name="connsiteX5" fmla="*/ 2386012 w 3434385"/>
                      <a:gd name="connsiteY5" fmla="*/ 2694224 h 4206603"/>
                      <a:gd name="connsiteX6" fmla="*/ 2300287 w 3434385"/>
                      <a:gd name="connsiteY6" fmla="*/ 2036999 h 4206603"/>
                      <a:gd name="connsiteX7" fmla="*/ 2143125 w 3434385"/>
                      <a:gd name="connsiteY7" fmla="*/ 1594086 h 4206603"/>
                      <a:gd name="connsiteX8" fmla="*/ 1971675 w 3434385"/>
                      <a:gd name="connsiteY8" fmla="*/ 1222611 h 4206603"/>
                      <a:gd name="connsiteX9" fmla="*/ 2014537 w 3434385"/>
                      <a:gd name="connsiteY9" fmla="*/ 736836 h 4206603"/>
                      <a:gd name="connsiteX10" fmla="*/ 2428875 w 3434385"/>
                      <a:gd name="connsiteY10" fmla="*/ 79611 h 4206603"/>
                      <a:gd name="connsiteX11" fmla="*/ 3414712 w 3434385"/>
                      <a:gd name="connsiteY11" fmla="*/ 465374 h 4206603"/>
                      <a:gd name="connsiteX12" fmla="*/ 3086100 w 3434385"/>
                      <a:gd name="connsiteY12" fmla="*/ 4122974 h 4206603"/>
                      <a:gd name="connsiteX13" fmla="*/ 3071812 w 3434385"/>
                      <a:gd name="connsiteY13" fmla="*/ 4108686 h 4206603"/>
                      <a:gd name="connsiteX0" fmla="*/ 0 w 3434385"/>
                      <a:gd name="connsiteY0" fmla="*/ 4194411 h 4194411"/>
                      <a:gd name="connsiteX1" fmla="*/ 342900 w 3434385"/>
                      <a:gd name="connsiteY1" fmla="*/ 3908661 h 4194411"/>
                      <a:gd name="connsiteX2" fmla="*/ 1071562 w 3434385"/>
                      <a:gd name="connsiteY2" fmla="*/ 3808649 h 4194411"/>
                      <a:gd name="connsiteX3" fmla="*/ 1728787 w 3434385"/>
                      <a:gd name="connsiteY3" fmla="*/ 3665774 h 4194411"/>
                      <a:gd name="connsiteX4" fmla="*/ 2128837 w 3434385"/>
                      <a:gd name="connsiteY4" fmla="*/ 3308586 h 4194411"/>
                      <a:gd name="connsiteX5" fmla="*/ 2386012 w 3434385"/>
                      <a:gd name="connsiteY5" fmla="*/ 2694224 h 4194411"/>
                      <a:gd name="connsiteX6" fmla="*/ 2300287 w 3434385"/>
                      <a:gd name="connsiteY6" fmla="*/ 2036999 h 4194411"/>
                      <a:gd name="connsiteX7" fmla="*/ 2143125 w 3434385"/>
                      <a:gd name="connsiteY7" fmla="*/ 1594086 h 4194411"/>
                      <a:gd name="connsiteX8" fmla="*/ 1971675 w 3434385"/>
                      <a:gd name="connsiteY8" fmla="*/ 1222611 h 4194411"/>
                      <a:gd name="connsiteX9" fmla="*/ 2014537 w 3434385"/>
                      <a:gd name="connsiteY9" fmla="*/ 736836 h 4194411"/>
                      <a:gd name="connsiteX10" fmla="*/ 2428875 w 3434385"/>
                      <a:gd name="connsiteY10" fmla="*/ 79611 h 4194411"/>
                      <a:gd name="connsiteX11" fmla="*/ 3414712 w 3434385"/>
                      <a:gd name="connsiteY11" fmla="*/ 465374 h 4194411"/>
                      <a:gd name="connsiteX12" fmla="*/ 3086100 w 3434385"/>
                      <a:gd name="connsiteY12" fmla="*/ 4122974 h 4194411"/>
                      <a:gd name="connsiteX0" fmla="*/ 0 w 3414712"/>
                      <a:gd name="connsiteY0" fmla="*/ 4194411 h 4194411"/>
                      <a:gd name="connsiteX1" fmla="*/ 342900 w 3414712"/>
                      <a:gd name="connsiteY1" fmla="*/ 3908661 h 4194411"/>
                      <a:gd name="connsiteX2" fmla="*/ 1071562 w 3414712"/>
                      <a:gd name="connsiteY2" fmla="*/ 3808649 h 4194411"/>
                      <a:gd name="connsiteX3" fmla="*/ 1728787 w 3414712"/>
                      <a:gd name="connsiteY3" fmla="*/ 3665774 h 4194411"/>
                      <a:gd name="connsiteX4" fmla="*/ 2128837 w 3414712"/>
                      <a:gd name="connsiteY4" fmla="*/ 3308586 h 4194411"/>
                      <a:gd name="connsiteX5" fmla="*/ 2386012 w 3414712"/>
                      <a:gd name="connsiteY5" fmla="*/ 2694224 h 4194411"/>
                      <a:gd name="connsiteX6" fmla="*/ 2300287 w 3414712"/>
                      <a:gd name="connsiteY6" fmla="*/ 2036999 h 4194411"/>
                      <a:gd name="connsiteX7" fmla="*/ 2143125 w 3414712"/>
                      <a:gd name="connsiteY7" fmla="*/ 1594086 h 4194411"/>
                      <a:gd name="connsiteX8" fmla="*/ 1971675 w 3414712"/>
                      <a:gd name="connsiteY8" fmla="*/ 1222611 h 4194411"/>
                      <a:gd name="connsiteX9" fmla="*/ 2014537 w 3414712"/>
                      <a:gd name="connsiteY9" fmla="*/ 736836 h 4194411"/>
                      <a:gd name="connsiteX10" fmla="*/ 2428875 w 3414712"/>
                      <a:gd name="connsiteY10" fmla="*/ 79611 h 4194411"/>
                      <a:gd name="connsiteX11" fmla="*/ 3414712 w 3414712"/>
                      <a:gd name="connsiteY11" fmla="*/ 465374 h 4194411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43125 w 2428875"/>
                      <a:gd name="connsiteY7" fmla="*/ 1514475 h 4114800"/>
                      <a:gd name="connsiteX8" fmla="*/ 1971675 w 2428875"/>
                      <a:gd name="connsiteY8" fmla="*/ 1143000 h 4114800"/>
                      <a:gd name="connsiteX9" fmla="*/ 2014537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71675 w 2428875"/>
                      <a:gd name="connsiteY8" fmla="*/ 1143000 h 4114800"/>
                      <a:gd name="connsiteX9" fmla="*/ 2014537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71675 w 2428875"/>
                      <a:gd name="connsiteY8" fmla="*/ 1143000 h 4114800"/>
                      <a:gd name="connsiteX9" fmla="*/ 2014537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71675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95488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71725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95488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423862 w 2428875"/>
                      <a:gd name="connsiteY1" fmla="*/ 3824287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71725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95488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423862 w 2428875"/>
                      <a:gd name="connsiteY1" fmla="*/ 3824287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71725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95488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56472"/>
                      <a:gd name="connsiteY0" fmla="*/ 4166307 h 4166307"/>
                      <a:gd name="connsiteX1" fmla="*/ 423862 w 2456472"/>
                      <a:gd name="connsiteY1" fmla="*/ 3875794 h 4166307"/>
                      <a:gd name="connsiteX2" fmla="*/ 1071562 w 2456472"/>
                      <a:gd name="connsiteY2" fmla="*/ 3780545 h 4166307"/>
                      <a:gd name="connsiteX3" fmla="*/ 1728787 w 2456472"/>
                      <a:gd name="connsiteY3" fmla="*/ 3637670 h 4166307"/>
                      <a:gd name="connsiteX4" fmla="*/ 2128837 w 2456472"/>
                      <a:gd name="connsiteY4" fmla="*/ 3280482 h 4166307"/>
                      <a:gd name="connsiteX5" fmla="*/ 2371725 w 2456472"/>
                      <a:gd name="connsiteY5" fmla="*/ 2666120 h 4166307"/>
                      <a:gd name="connsiteX6" fmla="*/ 2300287 w 2456472"/>
                      <a:gd name="connsiteY6" fmla="*/ 2008895 h 4166307"/>
                      <a:gd name="connsiteX7" fmla="*/ 2114550 w 2456472"/>
                      <a:gd name="connsiteY7" fmla="*/ 1565982 h 4166307"/>
                      <a:gd name="connsiteX8" fmla="*/ 1995488 w 2456472"/>
                      <a:gd name="connsiteY8" fmla="*/ 1194507 h 4166307"/>
                      <a:gd name="connsiteX9" fmla="*/ 2038349 w 2456472"/>
                      <a:gd name="connsiteY9" fmla="*/ 708732 h 4166307"/>
                      <a:gd name="connsiteX10" fmla="*/ 2428875 w 2456472"/>
                      <a:gd name="connsiteY10" fmla="*/ 51507 h 4166307"/>
                      <a:gd name="connsiteX11" fmla="*/ 2424114 w 2456472"/>
                      <a:gd name="connsiteY11" fmla="*/ 41982 h 4166307"/>
                      <a:gd name="connsiteX0" fmla="*/ 0 w 2424128"/>
                      <a:gd name="connsiteY0" fmla="*/ 4199348 h 4199348"/>
                      <a:gd name="connsiteX1" fmla="*/ 423862 w 2424128"/>
                      <a:gd name="connsiteY1" fmla="*/ 3908835 h 4199348"/>
                      <a:gd name="connsiteX2" fmla="*/ 1071562 w 2424128"/>
                      <a:gd name="connsiteY2" fmla="*/ 3813586 h 4199348"/>
                      <a:gd name="connsiteX3" fmla="*/ 1728787 w 2424128"/>
                      <a:gd name="connsiteY3" fmla="*/ 3670711 h 4199348"/>
                      <a:gd name="connsiteX4" fmla="*/ 2128837 w 2424128"/>
                      <a:gd name="connsiteY4" fmla="*/ 3313523 h 4199348"/>
                      <a:gd name="connsiteX5" fmla="*/ 2371725 w 2424128"/>
                      <a:gd name="connsiteY5" fmla="*/ 2699161 h 4199348"/>
                      <a:gd name="connsiteX6" fmla="*/ 2300287 w 2424128"/>
                      <a:gd name="connsiteY6" fmla="*/ 2041936 h 4199348"/>
                      <a:gd name="connsiteX7" fmla="*/ 2114550 w 2424128"/>
                      <a:gd name="connsiteY7" fmla="*/ 1599023 h 4199348"/>
                      <a:gd name="connsiteX8" fmla="*/ 1995488 w 2424128"/>
                      <a:gd name="connsiteY8" fmla="*/ 1227548 h 4199348"/>
                      <a:gd name="connsiteX9" fmla="*/ 2038349 w 2424128"/>
                      <a:gd name="connsiteY9" fmla="*/ 741773 h 4199348"/>
                      <a:gd name="connsiteX10" fmla="*/ 2309812 w 2424128"/>
                      <a:gd name="connsiteY10" fmla="*/ 41685 h 4199348"/>
                      <a:gd name="connsiteX11" fmla="*/ 2424114 w 2424128"/>
                      <a:gd name="connsiteY11" fmla="*/ 75023 h 4199348"/>
                      <a:gd name="connsiteX0" fmla="*/ 0 w 2424117"/>
                      <a:gd name="connsiteY0" fmla="*/ 4268794 h 4268794"/>
                      <a:gd name="connsiteX1" fmla="*/ 423862 w 2424117"/>
                      <a:gd name="connsiteY1" fmla="*/ 3978281 h 4268794"/>
                      <a:gd name="connsiteX2" fmla="*/ 1071562 w 2424117"/>
                      <a:gd name="connsiteY2" fmla="*/ 3883032 h 4268794"/>
                      <a:gd name="connsiteX3" fmla="*/ 1728787 w 2424117"/>
                      <a:gd name="connsiteY3" fmla="*/ 3740157 h 4268794"/>
                      <a:gd name="connsiteX4" fmla="*/ 2128837 w 2424117"/>
                      <a:gd name="connsiteY4" fmla="*/ 3382969 h 4268794"/>
                      <a:gd name="connsiteX5" fmla="*/ 2371725 w 2424117"/>
                      <a:gd name="connsiteY5" fmla="*/ 2768607 h 4268794"/>
                      <a:gd name="connsiteX6" fmla="*/ 2300287 w 2424117"/>
                      <a:gd name="connsiteY6" fmla="*/ 2111382 h 4268794"/>
                      <a:gd name="connsiteX7" fmla="*/ 2114550 w 2424117"/>
                      <a:gd name="connsiteY7" fmla="*/ 1668469 h 4268794"/>
                      <a:gd name="connsiteX8" fmla="*/ 1995488 w 2424117"/>
                      <a:gd name="connsiteY8" fmla="*/ 1296994 h 4268794"/>
                      <a:gd name="connsiteX9" fmla="*/ 2038349 w 2424117"/>
                      <a:gd name="connsiteY9" fmla="*/ 811219 h 4268794"/>
                      <a:gd name="connsiteX10" fmla="*/ 2309812 w 2424117"/>
                      <a:gd name="connsiteY10" fmla="*/ 111131 h 4268794"/>
                      <a:gd name="connsiteX11" fmla="*/ 2424114 w 2424117"/>
                      <a:gd name="connsiteY11" fmla="*/ 144469 h 4268794"/>
                      <a:gd name="connsiteX0" fmla="*/ 0 w 2514606"/>
                      <a:gd name="connsiteY0" fmla="*/ 4476750 h 4476750"/>
                      <a:gd name="connsiteX1" fmla="*/ 423862 w 2514606"/>
                      <a:gd name="connsiteY1" fmla="*/ 4186237 h 4476750"/>
                      <a:gd name="connsiteX2" fmla="*/ 1071562 w 2514606"/>
                      <a:gd name="connsiteY2" fmla="*/ 4090988 h 4476750"/>
                      <a:gd name="connsiteX3" fmla="*/ 1728787 w 2514606"/>
                      <a:gd name="connsiteY3" fmla="*/ 3948113 h 4476750"/>
                      <a:gd name="connsiteX4" fmla="*/ 2128837 w 2514606"/>
                      <a:gd name="connsiteY4" fmla="*/ 3590925 h 4476750"/>
                      <a:gd name="connsiteX5" fmla="*/ 2371725 w 2514606"/>
                      <a:gd name="connsiteY5" fmla="*/ 2976563 h 4476750"/>
                      <a:gd name="connsiteX6" fmla="*/ 2300287 w 2514606"/>
                      <a:gd name="connsiteY6" fmla="*/ 2319338 h 4476750"/>
                      <a:gd name="connsiteX7" fmla="*/ 2114550 w 2514606"/>
                      <a:gd name="connsiteY7" fmla="*/ 1876425 h 4476750"/>
                      <a:gd name="connsiteX8" fmla="*/ 1995488 w 2514606"/>
                      <a:gd name="connsiteY8" fmla="*/ 1504950 h 4476750"/>
                      <a:gd name="connsiteX9" fmla="*/ 2038349 w 2514606"/>
                      <a:gd name="connsiteY9" fmla="*/ 1019175 h 4476750"/>
                      <a:gd name="connsiteX10" fmla="*/ 2309812 w 2514606"/>
                      <a:gd name="connsiteY10" fmla="*/ 319087 h 4476750"/>
                      <a:gd name="connsiteX11" fmla="*/ 2514601 w 2514606"/>
                      <a:gd name="connsiteY11" fmla="*/ 0 h 4476750"/>
                      <a:gd name="connsiteX0" fmla="*/ 0 w 2514679"/>
                      <a:gd name="connsiteY0" fmla="*/ 4476750 h 4476750"/>
                      <a:gd name="connsiteX1" fmla="*/ 423862 w 2514679"/>
                      <a:gd name="connsiteY1" fmla="*/ 4186237 h 4476750"/>
                      <a:gd name="connsiteX2" fmla="*/ 1071562 w 2514679"/>
                      <a:gd name="connsiteY2" fmla="*/ 4090988 h 4476750"/>
                      <a:gd name="connsiteX3" fmla="*/ 1728787 w 2514679"/>
                      <a:gd name="connsiteY3" fmla="*/ 3948113 h 4476750"/>
                      <a:gd name="connsiteX4" fmla="*/ 2128837 w 2514679"/>
                      <a:gd name="connsiteY4" fmla="*/ 3590925 h 4476750"/>
                      <a:gd name="connsiteX5" fmla="*/ 2371725 w 2514679"/>
                      <a:gd name="connsiteY5" fmla="*/ 2976563 h 4476750"/>
                      <a:gd name="connsiteX6" fmla="*/ 2300287 w 2514679"/>
                      <a:gd name="connsiteY6" fmla="*/ 2319338 h 4476750"/>
                      <a:gd name="connsiteX7" fmla="*/ 2114550 w 2514679"/>
                      <a:gd name="connsiteY7" fmla="*/ 1876425 h 4476750"/>
                      <a:gd name="connsiteX8" fmla="*/ 1995488 w 2514679"/>
                      <a:gd name="connsiteY8" fmla="*/ 1504950 h 4476750"/>
                      <a:gd name="connsiteX9" fmla="*/ 2038349 w 2514679"/>
                      <a:gd name="connsiteY9" fmla="*/ 1019175 h 4476750"/>
                      <a:gd name="connsiteX10" fmla="*/ 2428875 w 2514679"/>
                      <a:gd name="connsiteY10" fmla="*/ 342899 h 4476750"/>
                      <a:gd name="connsiteX11" fmla="*/ 2514601 w 2514679"/>
                      <a:gd name="connsiteY11" fmla="*/ 0 h 4476750"/>
                      <a:gd name="connsiteX0" fmla="*/ 0 w 2520143"/>
                      <a:gd name="connsiteY0" fmla="*/ 4476750 h 4476750"/>
                      <a:gd name="connsiteX1" fmla="*/ 423862 w 2520143"/>
                      <a:gd name="connsiteY1" fmla="*/ 4186237 h 4476750"/>
                      <a:gd name="connsiteX2" fmla="*/ 1071562 w 2520143"/>
                      <a:gd name="connsiteY2" fmla="*/ 4090988 h 4476750"/>
                      <a:gd name="connsiteX3" fmla="*/ 1728787 w 2520143"/>
                      <a:gd name="connsiteY3" fmla="*/ 3948113 h 4476750"/>
                      <a:gd name="connsiteX4" fmla="*/ 2128837 w 2520143"/>
                      <a:gd name="connsiteY4" fmla="*/ 3590925 h 4476750"/>
                      <a:gd name="connsiteX5" fmla="*/ 2371725 w 2520143"/>
                      <a:gd name="connsiteY5" fmla="*/ 2976563 h 4476750"/>
                      <a:gd name="connsiteX6" fmla="*/ 2300287 w 2520143"/>
                      <a:gd name="connsiteY6" fmla="*/ 2319338 h 4476750"/>
                      <a:gd name="connsiteX7" fmla="*/ 2114550 w 2520143"/>
                      <a:gd name="connsiteY7" fmla="*/ 1876425 h 4476750"/>
                      <a:gd name="connsiteX8" fmla="*/ 1995488 w 2520143"/>
                      <a:gd name="connsiteY8" fmla="*/ 1504950 h 4476750"/>
                      <a:gd name="connsiteX9" fmla="*/ 2038349 w 2520143"/>
                      <a:gd name="connsiteY9" fmla="*/ 1019175 h 4476750"/>
                      <a:gd name="connsiteX10" fmla="*/ 2428875 w 2520143"/>
                      <a:gd name="connsiteY10" fmla="*/ 342899 h 4476750"/>
                      <a:gd name="connsiteX11" fmla="*/ 2514601 w 2520143"/>
                      <a:gd name="connsiteY11" fmla="*/ 0 h 4476750"/>
                      <a:gd name="connsiteX0" fmla="*/ 0 w 2435814"/>
                      <a:gd name="connsiteY0" fmla="*/ 4929188 h 4929188"/>
                      <a:gd name="connsiteX1" fmla="*/ 423862 w 2435814"/>
                      <a:gd name="connsiteY1" fmla="*/ 4638675 h 4929188"/>
                      <a:gd name="connsiteX2" fmla="*/ 1071562 w 2435814"/>
                      <a:gd name="connsiteY2" fmla="*/ 4543426 h 4929188"/>
                      <a:gd name="connsiteX3" fmla="*/ 1728787 w 2435814"/>
                      <a:gd name="connsiteY3" fmla="*/ 4400551 h 4929188"/>
                      <a:gd name="connsiteX4" fmla="*/ 2128837 w 2435814"/>
                      <a:gd name="connsiteY4" fmla="*/ 4043363 h 4929188"/>
                      <a:gd name="connsiteX5" fmla="*/ 2371725 w 2435814"/>
                      <a:gd name="connsiteY5" fmla="*/ 3429001 h 4929188"/>
                      <a:gd name="connsiteX6" fmla="*/ 2300287 w 2435814"/>
                      <a:gd name="connsiteY6" fmla="*/ 2771776 h 4929188"/>
                      <a:gd name="connsiteX7" fmla="*/ 2114550 w 2435814"/>
                      <a:gd name="connsiteY7" fmla="*/ 2328863 h 4929188"/>
                      <a:gd name="connsiteX8" fmla="*/ 1995488 w 2435814"/>
                      <a:gd name="connsiteY8" fmla="*/ 1957388 h 4929188"/>
                      <a:gd name="connsiteX9" fmla="*/ 2038349 w 2435814"/>
                      <a:gd name="connsiteY9" fmla="*/ 1471613 h 4929188"/>
                      <a:gd name="connsiteX10" fmla="*/ 2428875 w 2435814"/>
                      <a:gd name="connsiteY10" fmla="*/ 795337 h 4929188"/>
                      <a:gd name="connsiteX11" fmla="*/ 1662113 w 2435814"/>
                      <a:gd name="connsiteY11" fmla="*/ 0 h 4929188"/>
                      <a:gd name="connsiteX0" fmla="*/ 0 w 2429843"/>
                      <a:gd name="connsiteY0" fmla="*/ 4929188 h 4929188"/>
                      <a:gd name="connsiteX1" fmla="*/ 423862 w 2429843"/>
                      <a:gd name="connsiteY1" fmla="*/ 4638675 h 4929188"/>
                      <a:gd name="connsiteX2" fmla="*/ 1071562 w 2429843"/>
                      <a:gd name="connsiteY2" fmla="*/ 4543426 h 4929188"/>
                      <a:gd name="connsiteX3" fmla="*/ 1728787 w 2429843"/>
                      <a:gd name="connsiteY3" fmla="*/ 4400551 h 4929188"/>
                      <a:gd name="connsiteX4" fmla="*/ 2128837 w 2429843"/>
                      <a:gd name="connsiteY4" fmla="*/ 4043363 h 4929188"/>
                      <a:gd name="connsiteX5" fmla="*/ 2371725 w 2429843"/>
                      <a:gd name="connsiteY5" fmla="*/ 3429001 h 4929188"/>
                      <a:gd name="connsiteX6" fmla="*/ 2300287 w 2429843"/>
                      <a:gd name="connsiteY6" fmla="*/ 2771776 h 4929188"/>
                      <a:gd name="connsiteX7" fmla="*/ 2114550 w 2429843"/>
                      <a:gd name="connsiteY7" fmla="*/ 2328863 h 4929188"/>
                      <a:gd name="connsiteX8" fmla="*/ 1995488 w 2429843"/>
                      <a:gd name="connsiteY8" fmla="*/ 1957388 h 4929188"/>
                      <a:gd name="connsiteX9" fmla="*/ 2038349 w 2429843"/>
                      <a:gd name="connsiteY9" fmla="*/ 1471613 h 4929188"/>
                      <a:gd name="connsiteX10" fmla="*/ 2428875 w 2429843"/>
                      <a:gd name="connsiteY10" fmla="*/ 795337 h 4929188"/>
                      <a:gd name="connsiteX11" fmla="*/ 1662113 w 2429843"/>
                      <a:gd name="connsiteY11" fmla="*/ 0 h 4929188"/>
                      <a:gd name="connsiteX0" fmla="*/ 0 w 2428875"/>
                      <a:gd name="connsiteY0" fmla="*/ 4133851 h 4133851"/>
                      <a:gd name="connsiteX1" fmla="*/ 423862 w 2428875"/>
                      <a:gd name="connsiteY1" fmla="*/ 3843338 h 4133851"/>
                      <a:gd name="connsiteX2" fmla="*/ 1071562 w 2428875"/>
                      <a:gd name="connsiteY2" fmla="*/ 3748089 h 4133851"/>
                      <a:gd name="connsiteX3" fmla="*/ 1728787 w 2428875"/>
                      <a:gd name="connsiteY3" fmla="*/ 3605214 h 4133851"/>
                      <a:gd name="connsiteX4" fmla="*/ 2128837 w 2428875"/>
                      <a:gd name="connsiteY4" fmla="*/ 3248026 h 4133851"/>
                      <a:gd name="connsiteX5" fmla="*/ 2371725 w 2428875"/>
                      <a:gd name="connsiteY5" fmla="*/ 2633664 h 4133851"/>
                      <a:gd name="connsiteX6" fmla="*/ 2300287 w 2428875"/>
                      <a:gd name="connsiteY6" fmla="*/ 1976439 h 4133851"/>
                      <a:gd name="connsiteX7" fmla="*/ 2114550 w 2428875"/>
                      <a:gd name="connsiteY7" fmla="*/ 1533526 h 4133851"/>
                      <a:gd name="connsiteX8" fmla="*/ 1995488 w 2428875"/>
                      <a:gd name="connsiteY8" fmla="*/ 1162051 h 4133851"/>
                      <a:gd name="connsiteX9" fmla="*/ 2038349 w 2428875"/>
                      <a:gd name="connsiteY9" fmla="*/ 676276 h 4133851"/>
                      <a:gd name="connsiteX10" fmla="*/ 2428875 w 2428875"/>
                      <a:gd name="connsiteY10" fmla="*/ 0 h 4133851"/>
                      <a:gd name="connsiteX0" fmla="*/ 0 w 2428875"/>
                      <a:gd name="connsiteY0" fmla="*/ 4133851 h 4133851"/>
                      <a:gd name="connsiteX1" fmla="*/ 423862 w 2428875"/>
                      <a:gd name="connsiteY1" fmla="*/ 3843338 h 4133851"/>
                      <a:gd name="connsiteX2" fmla="*/ 1071562 w 2428875"/>
                      <a:gd name="connsiteY2" fmla="*/ 3748089 h 4133851"/>
                      <a:gd name="connsiteX3" fmla="*/ 1728787 w 2428875"/>
                      <a:gd name="connsiteY3" fmla="*/ 3605214 h 4133851"/>
                      <a:gd name="connsiteX4" fmla="*/ 2128837 w 2428875"/>
                      <a:gd name="connsiteY4" fmla="*/ 3248026 h 4133851"/>
                      <a:gd name="connsiteX5" fmla="*/ 2371725 w 2428875"/>
                      <a:gd name="connsiteY5" fmla="*/ 2633664 h 4133851"/>
                      <a:gd name="connsiteX6" fmla="*/ 2300287 w 2428875"/>
                      <a:gd name="connsiteY6" fmla="*/ 1976439 h 4133851"/>
                      <a:gd name="connsiteX7" fmla="*/ 2114550 w 2428875"/>
                      <a:gd name="connsiteY7" fmla="*/ 1533526 h 4133851"/>
                      <a:gd name="connsiteX8" fmla="*/ 1995488 w 2428875"/>
                      <a:gd name="connsiteY8" fmla="*/ 1162051 h 4133851"/>
                      <a:gd name="connsiteX9" fmla="*/ 2038349 w 2428875"/>
                      <a:gd name="connsiteY9" fmla="*/ 676276 h 4133851"/>
                      <a:gd name="connsiteX10" fmla="*/ 2428875 w 2428875"/>
                      <a:gd name="connsiteY10" fmla="*/ 0 h 4133851"/>
                      <a:gd name="connsiteX0" fmla="*/ 0 w 2428875"/>
                      <a:gd name="connsiteY0" fmla="*/ 4133851 h 4133851"/>
                      <a:gd name="connsiteX1" fmla="*/ 423862 w 2428875"/>
                      <a:gd name="connsiteY1" fmla="*/ 3843338 h 4133851"/>
                      <a:gd name="connsiteX2" fmla="*/ 1071562 w 2428875"/>
                      <a:gd name="connsiteY2" fmla="*/ 3748089 h 4133851"/>
                      <a:gd name="connsiteX3" fmla="*/ 1728787 w 2428875"/>
                      <a:gd name="connsiteY3" fmla="*/ 3605214 h 4133851"/>
                      <a:gd name="connsiteX4" fmla="*/ 2128837 w 2428875"/>
                      <a:gd name="connsiteY4" fmla="*/ 3248026 h 4133851"/>
                      <a:gd name="connsiteX5" fmla="*/ 2371725 w 2428875"/>
                      <a:gd name="connsiteY5" fmla="*/ 2633664 h 4133851"/>
                      <a:gd name="connsiteX6" fmla="*/ 2300287 w 2428875"/>
                      <a:gd name="connsiteY6" fmla="*/ 1976439 h 4133851"/>
                      <a:gd name="connsiteX7" fmla="*/ 2114550 w 2428875"/>
                      <a:gd name="connsiteY7" fmla="*/ 1533526 h 4133851"/>
                      <a:gd name="connsiteX8" fmla="*/ 1995488 w 2428875"/>
                      <a:gd name="connsiteY8" fmla="*/ 1162051 h 4133851"/>
                      <a:gd name="connsiteX9" fmla="*/ 2038349 w 2428875"/>
                      <a:gd name="connsiteY9" fmla="*/ 676276 h 4133851"/>
                      <a:gd name="connsiteX10" fmla="*/ 2428875 w 2428875"/>
                      <a:gd name="connsiteY10" fmla="*/ 0 h 4133851"/>
                      <a:gd name="connsiteX0" fmla="*/ 0 w 2447925"/>
                      <a:gd name="connsiteY0" fmla="*/ 4114801 h 4114801"/>
                      <a:gd name="connsiteX1" fmla="*/ 423862 w 2447925"/>
                      <a:gd name="connsiteY1" fmla="*/ 3824288 h 4114801"/>
                      <a:gd name="connsiteX2" fmla="*/ 1071562 w 2447925"/>
                      <a:gd name="connsiteY2" fmla="*/ 3729039 h 4114801"/>
                      <a:gd name="connsiteX3" fmla="*/ 1728787 w 2447925"/>
                      <a:gd name="connsiteY3" fmla="*/ 3586164 h 4114801"/>
                      <a:gd name="connsiteX4" fmla="*/ 2128837 w 2447925"/>
                      <a:gd name="connsiteY4" fmla="*/ 3228976 h 4114801"/>
                      <a:gd name="connsiteX5" fmla="*/ 2371725 w 2447925"/>
                      <a:gd name="connsiteY5" fmla="*/ 2614614 h 4114801"/>
                      <a:gd name="connsiteX6" fmla="*/ 2300287 w 2447925"/>
                      <a:gd name="connsiteY6" fmla="*/ 1957389 h 4114801"/>
                      <a:gd name="connsiteX7" fmla="*/ 2114550 w 2447925"/>
                      <a:gd name="connsiteY7" fmla="*/ 1514476 h 4114801"/>
                      <a:gd name="connsiteX8" fmla="*/ 1995488 w 2447925"/>
                      <a:gd name="connsiteY8" fmla="*/ 1143001 h 4114801"/>
                      <a:gd name="connsiteX9" fmla="*/ 2038349 w 2447925"/>
                      <a:gd name="connsiteY9" fmla="*/ 657226 h 4114801"/>
                      <a:gd name="connsiteX10" fmla="*/ 2447925 w 2447925"/>
                      <a:gd name="connsiteY10" fmla="*/ 0 h 4114801"/>
                      <a:gd name="connsiteX0" fmla="*/ 0 w 2447925"/>
                      <a:gd name="connsiteY0" fmla="*/ 4114801 h 4114801"/>
                      <a:gd name="connsiteX1" fmla="*/ 423862 w 2447925"/>
                      <a:gd name="connsiteY1" fmla="*/ 3824288 h 4114801"/>
                      <a:gd name="connsiteX2" fmla="*/ 1071562 w 2447925"/>
                      <a:gd name="connsiteY2" fmla="*/ 3729039 h 4114801"/>
                      <a:gd name="connsiteX3" fmla="*/ 1728787 w 2447925"/>
                      <a:gd name="connsiteY3" fmla="*/ 3586164 h 4114801"/>
                      <a:gd name="connsiteX4" fmla="*/ 2128837 w 2447925"/>
                      <a:gd name="connsiteY4" fmla="*/ 3228976 h 4114801"/>
                      <a:gd name="connsiteX5" fmla="*/ 2371725 w 2447925"/>
                      <a:gd name="connsiteY5" fmla="*/ 2614614 h 4114801"/>
                      <a:gd name="connsiteX6" fmla="*/ 2300287 w 2447925"/>
                      <a:gd name="connsiteY6" fmla="*/ 1957389 h 4114801"/>
                      <a:gd name="connsiteX7" fmla="*/ 2114550 w 2447925"/>
                      <a:gd name="connsiteY7" fmla="*/ 1514476 h 4114801"/>
                      <a:gd name="connsiteX8" fmla="*/ 1995488 w 2447925"/>
                      <a:gd name="connsiteY8" fmla="*/ 1143001 h 4114801"/>
                      <a:gd name="connsiteX9" fmla="*/ 2038349 w 2447925"/>
                      <a:gd name="connsiteY9" fmla="*/ 657226 h 4114801"/>
                      <a:gd name="connsiteX10" fmla="*/ 2447925 w 2447925"/>
                      <a:gd name="connsiteY10" fmla="*/ 0 h 41148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7925" h="4114801">
                        <a:moveTo>
                          <a:pt x="0" y="4114801"/>
                        </a:moveTo>
                        <a:cubicBezTo>
                          <a:pt x="82153" y="4004073"/>
                          <a:pt x="97631" y="3955257"/>
                          <a:pt x="423862" y="3824288"/>
                        </a:cubicBezTo>
                        <a:cubicBezTo>
                          <a:pt x="750093" y="3693319"/>
                          <a:pt x="854074" y="3768726"/>
                          <a:pt x="1071562" y="3729039"/>
                        </a:cubicBezTo>
                        <a:cubicBezTo>
                          <a:pt x="1289050" y="3689352"/>
                          <a:pt x="1552575" y="3669508"/>
                          <a:pt x="1728787" y="3586164"/>
                        </a:cubicBezTo>
                        <a:cubicBezTo>
                          <a:pt x="1904999" y="3502820"/>
                          <a:pt x="2021681" y="3390901"/>
                          <a:pt x="2128837" y="3228976"/>
                        </a:cubicBezTo>
                        <a:cubicBezTo>
                          <a:pt x="2235993" y="3067051"/>
                          <a:pt x="2343150" y="2826545"/>
                          <a:pt x="2371725" y="2614614"/>
                        </a:cubicBezTo>
                        <a:cubicBezTo>
                          <a:pt x="2400300" y="2402683"/>
                          <a:pt x="2343149" y="2140745"/>
                          <a:pt x="2300287" y="1957389"/>
                        </a:cubicBezTo>
                        <a:cubicBezTo>
                          <a:pt x="2257425" y="1774033"/>
                          <a:pt x="2165350" y="1650207"/>
                          <a:pt x="2114550" y="1514476"/>
                        </a:cubicBezTo>
                        <a:cubicBezTo>
                          <a:pt x="2063750" y="1378745"/>
                          <a:pt x="2008188" y="1285876"/>
                          <a:pt x="1995488" y="1143001"/>
                        </a:cubicBezTo>
                        <a:cubicBezTo>
                          <a:pt x="1982788" y="1000126"/>
                          <a:pt x="1962943" y="847726"/>
                          <a:pt x="2038349" y="657226"/>
                        </a:cubicBezTo>
                        <a:cubicBezTo>
                          <a:pt x="2113755" y="466726"/>
                          <a:pt x="2277270" y="140495"/>
                          <a:pt x="2447925" y="0"/>
                        </a:cubicBezTo>
                      </a:path>
                    </a:pathLst>
                  </a:custGeom>
                  <a:noFill/>
                  <a:ln w="4191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8" name="Freeform 197"/>
                  <p:cNvSpPr>
                    <a:spLocks noChangeAspect="1"/>
                  </p:cNvSpPr>
                  <p:nvPr/>
                </p:nvSpPr>
                <p:spPr>
                  <a:xfrm>
                    <a:off x="8984073" y="877010"/>
                    <a:ext cx="1610621" cy="258584"/>
                  </a:xfrm>
                  <a:custGeom>
                    <a:avLst/>
                    <a:gdLst>
                      <a:gd name="connsiteX0" fmla="*/ 0 w 1438275"/>
                      <a:gd name="connsiteY0" fmla="*/ 0 h 258637"/>
                      <a:gd name="connsiteX1" fmla="*/ 942975 w 1438275"/>
                      <a:gd name="connsiteY1" fmla="*/ 257175 h 258637"/>
                      <a:gd name="connsiteX2" fmla="*/ 1438275 w 1438275"/>
                      <a:gd name="connsiteY2" fmla="*/ 85725 h 258637"/>
                      <a:gd name="connsiteX0" fmla="*/ 0 w 1438275"/>
                      <a:gd name="connsiteY0" fmla="*/ 0 h 695608"/>
                      <a:gd name="connsiteX1" fmla="*/ 642938 w 1438275"/>
                      <a:gd name="connsiteY1" fmla="*/ 695325 h 695608"/>
                      <a:gd name="connsiteX2" fmla="*/ 1438275 w 1438275"/>
                      <a:gd name="connsiteY2" fmla="*/ 85725 h 695608"/>
                      <a:gd name="connsiteX0" fmla="*/ 0 w 1504950"/>
                      <a:gd name="connsiteY0" fmla="*/ 0 h 713764"/>
                      <a:gd name="connsiteX1" fmla="*/ 642938 w 1504950"/>
                      <a:gd name="connsiteY1" fmla="*/ 695325 h 713764"/>
                      <a:gd name="connsiteX2" fmla="*/ 1504950 w 1504950"/>
                      <a:gd name="connsiteY2" fmla="*/ 481013 h 713764"/>
                      <a:gd name="connsiteX0" fmla="*/ 0 w 1657350"/>
                      <a:gd name="connsiteY0" fmla="*/ 0 h 252639"/>
                      <a:gd name="connsiteX1" fmla="*/ 795338 w 1657350"/>
                      <a:gd name="connsiteY1" fmla="*/ 252412 h 252639"/>
                      <a:gd name="connsiteX2" fmla="*/ 1657350 w 1657350"/>
                      <a:gd name="connsiteY2" fmla="*/ 38100 h 252639"/>
                      <a:gd name="connsiteX0" fmla="*/ 0 w 1657350"/>
                      <a:gd name="connsiteY0" fmla="*/ 0 h 252639"/>
                      <a:gd name="connsiteX1" fmla="*/ 795338 w 1657350"/>
                      <a:gd name="connsiteY1" fmla="*/ 252412 h 252639"/>
                      <a:gd name="connsiteX2" fmla="*/ 1657350 w 1657350"/>
                      <a:gd name="connsiteY2" fmla="*/ 38100 h 252639"/>
                      <a:gd name="connsiteX0" fmla="*/ 0 w 1657350"/>
                      <a:gd name="connsiteY0" fmla="*/ 0 h 258584"/>
                      <a:gd name="connsiteX1" fmla="*/ 795338 w 1657350"/>
                      <a:gd name="connsiteY1" fmla="*/ 252412 h 258584"/>
                      <a:gd name="connsiteX2" fmla="*/ 1657350 w 1657350"/>
                      <a:gd name="connsiteY2" fmla="*/ 38100 h 2585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657350" h="258584">
                        <a:moveTo>
                          <a:pt x="0" y="0"/>
                        </a:moveTo>
                        <a:cubicBezTo>
                          <a:pt x="289719" y="169069"/>
                          <a:pt x="395288" y="212724"/>
                          <a:pt x="795338" y="252412"/>
                        </a:cubicBezTo>
                        <a:cubicBezTo>
                          <a:pt x="1195388" y="292100"/>
                          <a:pt x="1529556" y="130969"/>
                          <a:pt x="1657350" y="38100"/>
                        </a:cubicBezTo>
                      </a:path>
                    </a:pathLst>
                  </a:custGeom>
                  <a:noFill/>
                  <a:ln w="4191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99" name="Straight Connector 198"/>
                  <p:cNvCxnSpPr>
                    <a:cxnSpLocks noChangeAspect="1"/>
                  </p:cNvCxnSpPr>
                  <p:nvPr/>
                </p:nvCxnSpPr>
                <p:spPr>
                  <a:xfrm>
                    <a:off x="10594694" y="910347"/>
                    <a:ext cx="777538" cy="842958"/>
                  </a:xfrm>
                  <a:prstGeom prst="line">
                    <a:avLst/>
                  </a:prstGeom>
                  <a:ln w="4191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0" name="Freeform 199"/>
                  <p:cNvSpPr>
                    <a:spLocks noChangeAspect="1"/>
                  </p:cNvSpPr>
                  <p:nvPr/>
                </p:nvSpPr>
                <p:spPr>
                  <a:xfrm flipH="1">
                    <a:off x="6542744" y="1753305"/>
                    <a:ext cx="2431869" cy="4114801"/>
                  </a:xfrm>
                  <a:custGeom>
                    <a:avLst/>
                    <a:gdLst>
                      <a:gd name="connsiteX0" fmla="*/ 0 w 4400550"/>
                      <a:gd name="connsiteY0" fmla="*/ 4120738 h 4132930"/>
                      <a:gd name="connsiteX1" fmla="*/ 342900 w 4400550"/>
                      <a:gd name="connsiteY1" fmla="*/ 3834988 h 4132930"/>
                      <a:gd name="connsiteX2" fmla="*/ 1071562 w 4400550"/>
                      <a:gd name="connsiteY2" fmla="*/ 3734976 h 4132930"/>
                      <a:gd name="connsiteX3" fmla="*/ 1728787 w 4400550"/>
                      <a:gd name="connsiteY3" fmla="*/ 3592101 h 4132930"/>
                      <a:gd name="connsiteX4" fmla="*/ 2128837 w 4400550"/>
                      <a:gd name="connsiteY4" fmla="*/ 3234913 h 4132930"/>
                      <a:gd name="connsiteX5" fmla="*/ 2386012 w 4400550"/>
                      <a:gd name="connsiteY5" fmla="*/ 2620551 h 4132930"/>
                      <a:gd name="connsiteX6" fmla="*/ 2300287 w 4400550"/>
                      <a:gd name="connsiteY6" fmla="*/ 1963326 h 4132930"/>
                      <a:gd name="connsiteX7" fmla="*/ 2143125 w 4400550"/>
                      <a:gd name="connsiteY7" fmla="*/ 1520413 h 4132930"/>
                      <a:gd name="connsiteX8" fmla="*/ 1971675 w 4400550"/>
                      <a:gd name="connsiteY8" fmla="*/ 1148938 h 4132930"/>
                      <a:gd name="connsiteX9" fmla="*/ 2014537 w 4400550"/>
                      <a:gd name="connsiteY9" fmla="*/ 663163 h 4132930"/>
                      <a:gd name="connsiteX10" fmla="*/ 2428875 w 4400550"/>
                      <a:gd name="connsiteY10" fmla="*/ 5938 h 4132930"/>
                      <a:gd name="connsiteX11" fmla="*/ 3414712 w 4400550"/>
                      <a:gd name="connsiteY11" fmla="*/ 391701 h 4132930"/>
                      <a:gd name="connsiteX12" fmla="*/ 4400550 w 4400550"/>
                      <a:gd name="connsiteY12" fmla="*/ 1263238 h 4132930"/>
                      <a:gd name="connsiteX13" fmla="*/ 4400550 w 4400550"/>
                      <a:gd name="connsiteY13" fmla="*/ 1263238 h 4132930"/>
                      <a:gd name="connsiteX14" fmla="*/ 4100512 w 4400550"/>
                      <a:gd name="connsiteY14" fmla="*/ 2892013 h 4132930"/>
                      <a:gd name="connsiteX15" fmla="*/ 3086100 w 4400550"/>
                      <a:gd name="connsiteY15" fmla="*/ 4049301 h 4132930"/>
                      <a:gd name="connsiteX16" fmla="*/ 3071812 w 4400550"/>
                      <a:gd name="connsiteY16" fmla="*/ 4035013 h 4132930"/>
                      <a:gd name="connsiteX0" fmla="*/ 0 w 4400550"/>
                      <a:gd name="connsiteY0" fmla="*/ 4120738 h 4132930"/>
                      <a:gd name="connsiteX1" fmla="*/ 342900 w 4400550"/>
                      <a:gd name="connsiteY1" fmla="*/ 3834988 h 4132930"/>
                      <a:gd name="connsiteX2" fmla="*/ 1071562 w 4400550"/>
                      <a:gd name="connsiteY2" fmla="*/ 3734976 h 4132930"/>
                      <a:gd name="connsiteX3" fmla="*/ 1728787 w 4400550"/>
                      <a:gd name="connsiteY3" fmla="*/ 3592101 h 4132930"/>
                      <a:gd name="connsiteX4" fmla="*/ 2128837 w 4400550"/>
                      <a:gd name="connsiteY4" fmla="*/ 3234913 h 4132930"/>
                      <a:gd name="connsiteX5" fmla="*/ 2386012 w 4400550"/>
                      <a:gd name="connsiteY5" fmla="*/ 2620551 h 4132930"/>
                      <a:gd name="connsiteX6" fmla="*/ 2300287 w 4400550"/>
                      <a:gd name="connsiteY6" fmla="*/ 1963326 h 4132930"/>
                      <a:gd name="connsiteX7" fmla="*/ 2143125 w 4400550"/>
                      <a:gd name="connsiteY7" fmla="*/ 1520413 h 4132930"/>
                      <a:gd name="connsiteX8" fmla="*/ 1971675 w 4400550"/>
                      <a:gd name="connsiteY8" fmla="*/ 1148938 h 4132930"/>
                      <a:gd name="connsiteX9" fmla="*/ 2014537 w 4400550"/>
                      <a:gd name="connsiteY9" fmla="*/ 663163 h 4132930"/>
                      <a:gd name="connsiteX10" fmla="*/ 2428875 w 4400550"/>
                      <a:gd name="connsiteY10" fmla="*/ 5938 h 4132930"/>
                      <a:gd name="connsiteX11" fmla="*/ 3414712 w 4400550"/>
                      <a:gd name="connsiteY11" fmla="*/ 391701 h 4132930"/>
                      <a:gd name="connsiteX12" fmla="*/ 4400550 w 4400550"/>
                      <a:gd name="connsiteY12" fmla="*/ 1263238 h 4132930"/>
                      <a:gd name="connsiteX13" fmla="*/ 4400550 w 4400550"/>
                      <a:gd name="connsiteY13" fmla="*/ 1263238 h 4132930"/>
                      <a:gd name="connsiteX14" fmla="*/ 4100512 w 4400550"/>
                      <a:gd name="connsiteY14" fmla="*/ 2892013 h 4132930"/>
                      <a:gd name="connsiteX15" fmla="*/ 3086100 w 4400550"/>
                      <a:gd name="connsiteY15" fmla="*/ 4049301 h 4132930"/>
                      <a:gd name="connsiteX16" fmla="*/ 3071812 w 4400550"/>
                      <a:gd name="connsiteY16" fmla="*/ 4035013 h 4132930"/>
                      <a:gd name="connsiteX0" fmla="*/ 0 w 4400550"/>
                      <a:gd name="connsiteY0" fmla="*/ 4120738 h 4132930"/>
                      <a:gd name="connsiteX1" fmla="*/ 342900 w 4400550"/>
                      <a:gd name="connsiteY1" fmla="*/ 3834988 h 4132930"/>
                      <a:gd name="connsiteX2" fmla="*/ 1071562 w 4400550"/>
                      <a:gd name="connsiteY2" fmla="*/ 3734976 h 4132930"/>
                      <a:gd name="connsiteX3" fmla="*/ 1728787 w 4400550"/>
                      <a:gd name="connsiteY3" fmla="*/ 3592101 h 4132930"/>
                      <a:gd name="connsiteX4" fmla="*/ 2128837 w 4400550"/>
                      <a:gd name="connsiteY4" fmla="*/ 3234913 h 4132930"/>
                      <a:gd name="connsiteX5" fmla="*/ 2386012 w 4400550"/>
                      <a:gd name="connsiteY5" fmla="*/ 2620551 h 4132930"/>
                      <a:gd name="connsiteX6" fmla="*/ 2300287 w 4400550"/>
                      <a:gd name="connsiteY6" fmla="*/ 1963326 h 4132930"/>
                      <a:gd name="connsiteX7" fmla="*/ 2143125 w 4400550"/>
                      <a:gd name="connsiteY7" fmla="*/ 1520413 h 4132930"/>
                      <a:gd name="connsiteX8" fmla="*/ 1971675 w 4400550"/>
                      <a:gd name="connsiteY8" fmla="*/ 1148938 h 4132930"/>
                      <a:gd name="connsiteX9" fmla="*/ 2014537 w 4400550"/>
                      <a:gd name="connsiteY9" fmla="*/ 663163 h 4132930"/>
                      <a:gd name="connsiteX10" fmla="*/ 2428875 w 4400550"/>
                      <a:gd name="connsiteY10" fmla="*/ 5938 h 4132930"/>
                      <a:gd name="connsiteX11" fmla="*/ 3414712 w 4400550"/>
                      <a:gd name="connsiteY11" fmla="*/ 391701 h 4132930"/>
                      <a:gd name="connsiteX12" fmla="*/ 4400550 w 4400550"/>
                      <a:gd name="connsiteY12" fmla="*/ 1263238 h 4132930"/>
                      <a:gd name="connsiteX13" fmla="*/ 4400550 w 4400550"/>
                      <a:gd name="connsiteY13" fmla="*/ 1263238 h 4132930"/>
                      <a:gd name="connsiteX14" fmla="*/ 3086100 w 4400550"/>
                      <a:gd name="connsiteY14" fmla="*/ 4049301 h 4132930"/>
                      <a:gd name="connsiteX15" fmla="*/ 3071812 w 4400550"/>
                      <a:gd name="connsiteY15" fmla="*/ 4035013 h 4132930"/>
                      <a:gd name="connsiteX0" fmla="*/ 0 w 4400550"/>
                      <a:gd name="connsiteY0" fmla="*/ 4120738 h 4132930"/>
                      <a:gd name="connsiteX1" fmla="*/ 342900 w 4400550"/>
                      <a:gd name="connsiteY1" fmla="*/ 3834988 h 4132930"/>
                      <a:gd name="connsiteX2" fmla="*/ 1071562 w 4400550"/>
                      <a:gd name="connsiteY2" fmla="*/ 3734976 h 4132930"/>
                      <a:gd name="connsiteX3" fmla="*/ 1728787 w 4400550"/>
                      <a:gd name="connsiteY3" fmla="*/ 3592101 h 4132930"/>
                      <a:gd name="connsiteX4" fmla="*/ 2128837 w 4400550"/>
                      <a:gd name="connsiteY4" fmla="*/ 3234913 h 4132930"/>
                      <a:gd name="connsiteX5" fmla="*/ 2386012 w 4400550"/>
                      <a:gd name="connsiteY5" fmla="*/ 2620551 h 4132930"/>
                      <a:gd name="connsiteX6" fmla="*/ 2300287 w 4400550"/>
                      <a:gd name="connsiteY6" fmla="*/ 1963326 h 4132930"/>
                      <a:gd name="connsiteX7" fmla="*/ 2143125 w 4400550"/>
                      <a:gd name="connsiteY7" fmla="*/ 1520413 h 4132930"/>
                      <a:gd name="connsiteX8" fmla="*/ 1971675 w 4400550"/>
                      <a:gd name="connsiteY8" fmla="*/ 1148938 h 4132930"/>
                      <a:gd name="connsiteX9" fmla="*/ 2014537 w 4400550"/>
                      <a:gd name="connsiteY9" fmla="*/ 663163 h 4132930"/>
                      <a:gd name="connsiteX10" fmla="*/ 2428875 w 4400550"/>
                      <a:gd name="connsiteY10" fmla="*/ 5938 h 4132930"/>
                      <a:gd name="connsiteX11" fmla="*/ 3414712 w 4400550"/>
                      <a:gd name="connsiteY11" fmla="*/ 391701 h 4132930"/>
                      <a:gd name="connsiteX12" fmla="*/ 4400550 w 4400550"/>
                      <a:gd name="connsiteY12" fmla="*/ 1263238 h 4132930"/>
                      <a:gd name="connsiteX13" fmla="*/ 3086100 w 4400550"/>
                      <a:gd name="connsiteY13" fmla="*/ 4049301 h 4132930"/>
                      <a:gd name="connsiteX14" fmla="*/ 3071812 w 4400550"/>
                      <a:gd name="connsiteY14" fmla="*/ 4035013 h 4132930"/>
                      <a:gd name="connsiteX0" fmla="*/ 0 w 3434385"/>
                      <a:gd name="connsiteY0" fmla="*/ 4194411 h 4206603"/>
                      <a:gd name="connsiteX1" fmla="*/ 342900 w 3434385"/>
                      <a:gd name="connsiteY1" fmla="*/ 3908661 h 4206603"/>
                      <a:gd name="connsiteX2" fmla="*/ 1071562 w 3434385"/>
                      <a:gd name="connsiteY2" fmla="*/ 3808649 h 4206603"/>
                      <a:gd name="connsiteX3" fmla="*/ 1728787 w 3434385"/>
                      <a:gd name="connsiteY3" fmla="*/ 3665774 h 4206603"/>
                      <a:gd name="connsiteX4" fmla="*/ 2128837 w 3434385"/>
                      <a:gd name="connsiteY4" fmla="*/ 3308586 h 4206603"/>
                      <a:gd name="connsiteX5" fmla="*/ 2386012 w 3434385"/>
                      <a:gd name="connsiteY5" fmla="*/ 2694224 h 4206603"/>
                      <a:gd name="connsiteX6" fmla="*/ 2300287 w 3434385"/>
                      <a:gd name="connsiteY6" fmla="*/ 2036999 h 4206603"/>
                      <a:gd name="connsiteX7" fmla="*/ 2143125 w 3434385"/>
                      <a:gd name="connsiteY7" fmla="*/ 1594086 h 4206603"/>
                      <a:gd name="connsiteX8" fmla="*/ 1971675 w 3434385"/>
                      <a:gd name="connsiteY8" fmla="*/ 1222611 h 4206603"/>
                      <a:gd name="connsiteX9" fmla="*/ 2014537 w 3434385"/>
                      <a:gd name="connsiteY9" fmla="*/ 736836 h 4206603"/>
                      <a:gd name="connsiteX10" fmla="*/ 2428875 w 3434385"/>
                      <a:gd name="connsiteY10" fmla="*/ 79611 h 4206603"/>
                      <a:gd name="connsiteX11" fmla="*/ 3414712 w 3434385"/>
                      <a:gd name="connsiteY11" fmla="*/ 465374 h 4206603"/>
                      <a:gd name="connsiteX12" fmla="*/ 3086100 w 3434385"/>
                      <a:gd name="connsiteY12" fmla="*/ 4122974 h 4206603"/>
                      <a:gd name="connsiteX13" fmla="*/ 3071812 w 3434385"/>
                      <a:gd name="connsiteY13" fmla="*/ 4108686 h 4206603"/>
                      <a:gd name="connsiteX0" fmla="*/ 0 w 3434385"/>
                      <a:gd name="connsiteY0" fmla="*/ 4194411 h 4194411"/>
                      <a:gd name="connsiteX1" fmla="*/ 342900 w 3434385"/>
                      <a:gd name="connsiteY1" fmla="*/ 3908661 h 4194411"/>
                      <a:gd name="connsiteX2" fmla="*/ 1071562 w 3434385"/>
                      <a:gd name="connsiteY2" fmla="*/ 3808649 h 4194411"/>
                      <a:gd name="connsiteX3" fmla="*/ 1728787 w 3434385"/>
                      <a:gd name="connsiteY3" fmla="*/ 3665774 h 4194411"/>
                      <a:gd name="connsiteX4" fmla="*/ 2128837 w 3434385"/>
                      <a:gd name="connsiteY4" fmla="*/ 3308586 h 4194411"/>
                      <a:gd name="connsiteX5" fmla="*/ 2386012 w 3434385"/>
                      <a:gd name="connsiteY5" fmla="*/ 2694224 h 4194411"/>
                      <a:gd name="connsiteX6" fmla="*/ 2300287 w 3434385"/>
                      <a:gd name="connsiteY6" fmla="*/ 2036999 h 4194411"/>
                      <a:gd name="connsiteX7" fmla="*/ 2143125 w 3434385"/>
                      <a:gd name="connsiteY7" fmla="*/ 1594086 h 4194411"/>
                      <a:gd name="connsiteX8" fmla="*/ 1971675 w 3434385"/>
                      <a:gd name="connsiteY8" fmla="*/ 1222611 h 4194411"/>
                      <a:gd name="connsiteX9" fmla="*/ 2014537 w 3434385"/>
                      <a:gd name="connsiteY9" fmla="*/ 736836 h 4194411"/>
                      <a:gd name="connsiteX10" fmla="*/ 2428875 w 3434385"/>
                      <a:gd name="connsiteY10" fmla="*/ 79611 h 4194411"/>
                      <a:gd name="connsiteX11" fmla="*/ 3414712 w 3434385"/>
                      <a:gd name="connsiteY11" fmla="*/ 465374 h 4194411"/>
                      <a:gd name="connsiteX12" fmla="*/ 3086100 w 3434385"/>
                      <a:gd name="connsiteY12" fmla="*/ 4122974 h 4194411"/>
                      <a:gd name="connsiteX0" fmla="*/ 0 w 3414712"/>
                      <a:gd name="connsiteY0" fmla="*/ 4194411 h 4194411"/>
                      <a:gd name="connsiteX1" fmla="*/ 342900 w 3414712"/>
                      <a:gd name="connsiteY1" fmla="*/ 3908661 h 4194411"/>
                      <a:gd name="connsiteX2" fmla="*/ 1071562 w 3414712"/>
                      <a:gd name="connsiteY2" fmla="*/ 3808649 h 4194411"/>
                      <a:gd name="connsiteX3" fmla="*/ 1728787 w 3414712"/>
                      <a:gd name="connsiteY3" fmla="*/ 3665774 h 4194411"/>
                      <a:gd name="connsiteX4" fmla="*/ 2128837 w 3414712"/>
                      <a:gd name="connsiteY4" fmla="*/ 3308586 h 4194411"/>
                      <a:gd name="connsiteX5" fmla="*/ 2386012 w 3414712"/>
                      <a:gd name="connsiteY5" fmla="*/ 2694224 h 4194411"/>
                      <a:gd name="connsiteX6" fmla="*/ 2300287 w 3414712"/>
                      <a:gd name="connsiteY6" fmla="*/ 2036999 h 4194411"/>
                      <a:gd name="connsiteX7" fmla="*/ 2143125 w 3414712"/>
                      <a:gd name="connsiteY7" fmla="*/ 1594086 h 4194411"/>
                      <a:gd name="connsiteX8" fmla="*/ 1971675 w 3414712"/>
                      <a:gd name="connsiteY8" fmla="*/ 1222611 h 4194411"/>
                      <a:gd name="connsiteX9" fmla="*/ 2014537 w 3414712"/>
                      <a:gd name="connsiteY9" fmla="*/ 736836 h 4194411"/>
                      <a:gd name="connsiteX10" fmla="*/ 2428875 w 3414712"/>
                      <a:gd name="connsiteY10" fmla="*/ 79611 h 4194411"/>
                      <a:gd name="connsiteX11" fmla="*/ 3414712 w 3414712"/>
                      <a:gd name="connsiteY11" fmla="*/ 465374 h 4194411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43125 w 2428875"/>
                      <a:gd name="connsiteY7" fmla="*/ 1514475 h 4114800"/>
                      <a:gd name="connsiteX8" fmla="*/ 1971675 w 2428875"/>
                      <a:gd name="connsiteY8" fmla="*/ 1143000 h 4114800"/>
                      <a:gd name="connsiteX9" fmla="*/ 2014537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71675 w 2428875"/>
                      <a:gd name="connsiteY8" fmla="*/ 1143000 h 4114800"/>
                      <a:gd name="connsiteX9" fmla="*/ 2014537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71675 w 2428875"/>
                      <a:gd name="connsiteY8" fmla="*/ 1143000 h 4114800"/>
                      <a:gd name="connsiteX9" fmla="*/ 2014537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71675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95488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71725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95488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423862 w 2428875"/>
                      <a:gd name="connsiteY1" fmla="*/ 3824287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71725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95488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423862 w 2428875"/>
                      <a:gd name="connsiteY1" fmla="*/ 3824287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71725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95488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56472"/>
                      <a:gd name="connsiteY0" fmla="*/ 4166307 h 4166307"/>
                      <a:gd name="connsiteX1" fmla="*/ 423862 w 2456472"/>
                      <a:gd name="connsiteY1" fmla="*/ 3875794 h 4166307"/>
                      <a:gd name="connsiteX2" fmla="*/ 1071562 w 2456472"/>
                      <a:gd name="connsiteY2" fmla="*/ 3780545 h 4166307"/>
                      <a:gd name="connsiteX3" fmla="*/ 1728787 w 2456472"/>
                      <a:gd name="connsiteY3" fmla="*/ 3637670 h 4166307"/>
                      <a:gd name="connsiteX4" fmla="*/ 2128837 w 2456472"/>
                      <a:gd name="connsiteY4" fmla="*/ 3280482 h 4166307"/>
                      <a:gd name="connsiteX5" fmla="*/ 2371725 w 2456472"/>
                      <a:gd name="connsiteY5" fmla="*/ 2666120 h 4166307"/>
                      <a:gd name="connsiteX6" fmla="*/ 2300287 w 2456472"/>
                      <a:gd name="connsiteY6" fmla="*/ 2008895 h 4166307"/>
                      <a:gd name="connsiteX7" fmla="*/ 2114550 w 2456472"/>
                      <a:gd name="connsiteY7" fmla="*/ 1565982 h 4166307"/>
                      <a:gd name="connsiteX8" fmla="*/ 1995488 w 2456472"/>
                      <a:gd name="connsiteY8" fmla="*/ 1194507 h 4166307"/>
                      <a:gd name="connsiteX9" fmla="*/ 2038349 w 2456472"/>
                      <a:gd name="connsiteY9" fmla="*/ 708732 h 4166307"/>
                      <a:gd name="connsiteX10" fmla="*/ 2428875 w 2456472"/>
                      <a:gd name="connsiteY10" fmla="*/ 51507 h 4166307"/>
                      <a:gd name="connsiteX11" fmla="*/ 2424114 w 2456472"/>
                      <a:gd name="connsiteY11" fmla="*/ 41982 h 4166307"/>
                      <a:gd name="connsiteX0" fmla="*/ 0 w 2424128"/>
                      <a:gd name="connsiteY0" fmla="*/ 4199348 h 4199348"/>
                      <a:gd name="connsiteX1" fmla="*/ 423862 w 2424128"/>
                      <a:gd name="connsiteY1" fmla="*/ 3908835 h 4199348"/>
                      <a:gd name="connsiteX2" fmla="*/ 1071562 w 2424128"/>
                      <a:gd name="connsiteY2" fmla="*/ 3813586 h 4199348"/>
                      <a:gd name="connsiteX3" fmla="*/ 1728787 w 2424128"/>
                      <a:gd name="connsiteY3" fmla="*/ 3670711 h 4199348"/>
                      <a:gd name="connsiteX4" fmla="*/ 2128837 w 2424128"/>
                      <a:gd name="connsiteY4" fmla="*/ 3313523 h 4199348"/>
                      <a:gd name="connsiteX5" fmla="*/ 2371725 w 2424128"/>
                      <a:gd name="connsiteY5" fmla="*/ 2699161 h 4199348"/>
                      <a:gd name="connsiteX6" fmla="*/ 2300287 w 2424128"/>
                      <a:gd name="connsiteY6" fmla="*/ 2041936 h 4199348"/>
                      <a:gd name="connsiteX7" fmla="*/ 2114550 w 2424128"/>
                      <a:gd name="connsiteY7" fmla="*/ 1599023 h 4199348"/>
                      <a:gd name="connsiteX8" fmla="*/ 1995488 w 2424128"/>
                      <a:gd name="connsiteY8" fmla="*/ 1227548 h 4199348"/>
                      <a:gd name="connsiteX9" fmla="*/ 2038349 w 2424128"/>
                      <a:gd name="connsiteY9" fmla="*/ 741773 h 4199348"/>
                      <a:gd name="connsiteX10" fmla="*/ 2309812 w 2424128"/>
                      <a:gd name="connsiteY10" fmla="*/ 41685 h 4199348"/>
                      <a:gd name="connsiteX11" fmla="*/ 2424114 w 2424128"/>
                      <a:gd name="connsiteY11" fmla="*/ 75023 h 4199348"/>
                      <a:gd name="connsiteX0" fmla="*/ 0 w 2424117"/>
                      <a:gd name="connsiteY0" fmla="*/ 4268794 h 4268794"/>
                      <a:gd name="connsiteX1" fmla="*/ 423862 w 2424117"/>
                      <a:gd name="connsiteY1" fmla="*/ 3978281 h 4268794"/>
                      <a:gd name="connsiteX2" fmla="*/ 1071562 w 2424117"/>
                      <a:gd name="connsiteY2" fmla="*/ 3883032 h 4268794"/>
                      <a:gd name="connsiteX3" fmla="*/ 1728787 w 2424117"/>
                      <a:gd name="connsiteY3" fmla="*/ 3740157 h 4268794"/>
                      <a:gd name="connsiteX4" fmla="*/ 2128837 w 2424117"/>
                      <a:gd name="connsiteY4" fmla="*/ 3382969 h 4268794"/>
                      <a:gd name="connsiteX5" fmla="*/ 2371725 w 2424117"/>
                      <a:gd name="connsiteY5" fmla="*/ 2768607 h 4268794"/>
                      <a:gd name="connsiteX6" fmla="*/ 2300287 w 2424117"/>
                      <a:gd name="connsiteY6" fmla="*/ 2111382 h 4268794"/>
                      <a:gd name="connsiteX7" fmla="*/ 2114550 w 2424117"/>
                      <a:gd name="connsiteY7" fmla="*/ 1668469 h 4268794"/>
                      <a:gd name="connsiteX8" fmla="*/ 1995488 w 2424117"/>
                      <a:gd name="connsiteY8" fmla="*/ 1296994 h 4268794"/>
                      <a:gd name="connsiteX9" fmla="*/ 2038349 w 2424117"/>
                      <a:gd name="connsiteY9" fmla="*/ 811219 h 4268794"/>
                      <a:gd name="connsiteX10" fmla="*/ 2309812 w 2424117"/>
                      <a:gd name="connsiteY10" fmla="*/ 111131 h 4268794"/>
                      <a:gd name="connsiteX11" fmla="*/ 2424114 w 2424117"/>
                      <a:gd name="connsiteY11" fmla="*/ 144469 h 4268794"/>
                      <a:gd name="connsiteX0" fmla="*/ 0 w 2514606"/>
                      <a:gd name="connsiteY0" fmla="*/ 4476750 h 4476750"/>
                      <a:gd name="connsiteX1" fmla="*/ 423862 w 2514606"/>
                      <a:gd name="connsiteY1" fmla="*/ 4186237 h 4476750"/>
                      <a:gd name="connsiteX2" fmla="*/ 1071562 w 2514606"/>
                      <a:gd name="connsiteY2" fmla="*/ 4090988 h 4476750"/>
                      <a:gd name="connsiteX3" fmla="*/ 1728787 w 2514606"/>
                      <a:gd name="connsiteY3" fmla="*/ 3948113 h 4476750"/>
                      <a:gd name="connsiteX4" fmla="*/ 2128837 w 2514606"/>
                      <a:gd name="connsiteY4" fmla="*/ 3590925 h 4476750"/>
                      <a:gd name="connsiteX5" fmla="*/ 2371725 w 2514606"/>
                      <a:gd name="connsiteY5" fmla="*/ 2976563 h 4476750"/>
                      <a:gd name="connsiteX6" fmla="*/ 2300287 w 2514606"/>
                      <a:gd name="connsiteY6" fmla="*/ 2319338 h 4476750"/>
                      <a:gd name="connsiteX7" fmla="*/ 2114550 w 2514606"/>
                      <a:gd name="connsiteY7" fmla="*/ 1876425 h 4476750"/>
                      <a:gd name="connsiteX8" fmla="*/ 1995488 w 2514606"/>
                      <a:gd name="connsiteY8" fmla="*/ 1504950 h 4476750"/>
                      <a:gd name="connsiteX9" fmla="*/ 2038349 w 2514606"/>
                      <a:gd name="connsiteY9" fmla="*/ 1019175 h 4476750"/>
                      <a:gd name="connsiteX10" fmla="*/ 2309812 w 2514606"/>
                      <a:gd name="connsiteY10" fmla="*/ 319087 h 4476750"/>
                      <a:gd name="connsiteX11" fmla="*/ 2514601 w 2514606"/>
                      <a:gd name="connsiteY11" fmla="*/ 0 h 4476750"/>
                      <a:gd name="connsiteX0" fmla="*/ 0 w 2514679"/>
                      <a:gd name="connsiteY0" fmla="*/ 4476750 h 4476750"/>
                      <a:gd name="connsiteX1" fmla="*/ 423862 w 2514679"/>
                      <a:gd name="connsiteY1" fmla="*/ 4186237 h 4476750"/>
                      <a:gd name="connsiteX2" fmla="*/ 1071562 w 2514679"/>
                      <a:gd name="connsiteY2" fmla="*/ 4090988 h 4476750"/>
                      <a:gd name="connsiteX3" fmla="*/ 1728787 w 2514679"/>
                      <a:gd name="connsiteY3" fmla="*/ 3948113 h 4476750"/>
                      <a:gd name="connsiteX4" fmla="*/ 2128837 w 2514679"/>
                      <a:gd name="connsiteY4" fmla="*/ 3590925 h 4476750"/>
                      <a:gd name="connsiteX5" fmla="*/ 2371725 w 2514679"/>
                      <a:gd name="connsiteY5" fmla="*/ 2976563 h 4476750"/>
                      <a:gd name="connsiteX6" fmla="*/ 2300287 w 2514679"/>
                      <a:gd name="connsiteY6" fmla="*/ 2319338 h 4476750"/>
                      <a:gd name="connsiteX7" fmla="*/ 2114550 w 2514679"/>
                      <a:gd name="connsiteY7" fmla="*/ 1876425 h 4476750"/>
                      <a:gd name="connsiteX8" fmla="*/ 1995488 w 2514679"/>
                      <a:gd name="connsiteY8" fmla="*/ 1504950 h 4476750"/>
                      <a:gd name="connsiteX9" fmla="*/ 2038349 w 2514679"/>
                      <a:gd name="connsiteY9" fmla="*/ 1019175 h 4476750"/>
                      <a:gd name="connsiteX10" fmla="*/ 2428875 w 2514679"/>
                      <a:gd name="connsiteY10" fmla="*/ 342899 h 4476750"/>
                      <a:gd name="connsiteX11" fmla="*/ 2514601 w 2514679"/>
                      <a:gd name="connsiteY11" fmla="*/ 0 h 4476750"/>
                      <a:gd name="connsiteX0" fmla="*/ 0 w 2520143"/>
                      <a:gd name="connsiteY0" fmla="*/ 4476750 h 4476750"/>
                      <a:gd name="connsiteX1" fmla="*/ 423862 w 2520143"/>
                      <a:gd name="connsiteY1" fmla="*/ 4186237 h 4476750"/>
                      <a:gd name="connsiteX2" fmla="*/ 1071562 w 2520143"/>
                      <a:gd name="connsiteY2" fmla="*/ 4090988 h 4476750"/>
                      <a:gd name="connsiteX3" fmla="*/ 1728787 w 2520143"/>
                      <a:gd name="connsiteY3" fmla="*/ 3948113 h 4476750"/>
                      <a:gd name="connsiteX4" fmla="*/ 2128837 w 2520143"/>
                      <a:gd name="connsiteY4" fmla="*/ 3590925 h 4476750"/>
                      <a:gd name="connsiteX5" fmla="*/ 2371725 w 2520143"/>
                      <a:gd name="connsiteY5" fmla="*/ 2976563 h 4476750"/>
                      <a:gd name="connsiteX6" fmla="*/ 2300287 w 2520143"/>
                      <a:gd name="connsiteY6" fmla="*/ 2319338 h 4476750"/>
                      <a:gd name="connsiteX7" fmla="*/ 2114550 w 2520143"/>
                      <a:gd name="connsiteY7" fmla="*/ 1876425 h 4476750"/>
                      <a:gd name="connsiteX8" fmla="*/ 1995488 w 2520143"/>
                      <a:gd name="connsiteY8" fmla="*/ 1504950 h 4476750"/>
                      <a:gd name="connsiteX9" fmla="*/ 2038349 w 2520143"/>
                      <a:gd name="connsiteY9" fmla="*/ 1019175 h 4476750"/>
                      <a:gd name="connsiteX10" fmla="*/ 2428875 w 2520143"/>
                      <a:gd name="connsiteY10" fmla="*/ 342899 h 4476750"/>
                      <a:gd name="connsiteX11" fmla="*/ 2514601 w 2520143"/>
                      <a:gd name="connsiteY11" fmla="*/ 0 h 4476750"/>
                      <a:gd name="connsiteX0" fmla="*/ 0 w 2435814"/>
                      <a:gd name="connsiteY0" fmla="*/ 4929188 h 4929188"/>
                      <a:gd name="connsiteX1" fmla="*/ 423862 w 2435814"/>
                      <a:gd name="connsiteY1" fmla="*/ 4638675 h 4929188"/>
                      <a:gd name="connsiteX2" fmla="*/ 1071562 w 2435814"/>
                      <a:gd name="connsiteY2" fmla="*/ 4543426 h 4929188"/>
                      <a:gd name="connsiteX3" fmla="*/ 1728787 w 2435814"/>
                      <a:gd name="connsiteY3" fmla="*/ 4400551 h 4929188"/>
                      <a:gd name="connsiteX4" fmla="*/ 2128837 w 2435814"/>
                      <a:gd name="connsiteY4" fmla="*/ 4043363 h 4929188"/>
                      <a:gd name="connsiteX5" fmla="*/ 2371725 w 2435814"/>
                      <a:gd name="connsiteY5" fmla="*/ 3429001 h 4929188"/>
                      <a:gd name="connsiteX6" fmla="*/ 2300287 w 2435814"/>
                      <a:gd name="connsiteY6" fmla="*/ 2771776 h 4929188"/>
                      <a:gd name="connsiteX7" fmla="*/ 2114550 w 2435814"/>
                      <a:gd name="connsiteY7" fmla="*/ 2328863 h 4929188"/>
                      <a:gd name="connsiteX8" fmla="*/ 1995488 w 2435814"/>
                      <a:gd name="connsiteY8" fmla="*/ 1957388 h 4929188"/>
                      <a:gd name="connsiteX9" fmla="*/ 2038349 w 2435814"/>
                      <a:gd name="connsiteY9" fmla="*/ 1471613 h 4929188"/>
                      <a:gd name="connsiteX10" fmla="*/ 2428875 w 2435814"/>
                      <a:gd name="connsiteY10" fmla="*/ 795337 h 4929188"/>
                      <a:gd name="connsiteX11" fmla="*/ 1662113 w 2435814"/>
                      <a:gd name="connsiteY11" fmla="*/ 0 h 4929188"/>
                      <a:gd name="connsiteX0" fmla="*/ 0 w 2429843"/>
                      <a:gd name="connsiteY0" fmla="*/ 4929188 h 4929188"/>
                      <a:gd name="connsiteX1" fmla="*/ 423862 w 2429843"/>
                      <a:gd name="connsiteY1" fmla="*/ 4638675 h 4929188"/>
                      <a:gd name="connsiteX2" fmla="*/ 1071562 w 2429843"/>
                      <a:gd name="connsiteY2" fmla="*/ 4543426 h 4929188"/>
                      <a:gd name="connsiteX3" fmla="*/ 1728787 w 2429843"/>
                      <a:gd name="connsiteY3" fmla="*/ 4400551 h 4929188"/>
                      <a:gd name="connsiteX4" fmla="*/ 2128837 w 2429843"/>
                      <a:gd name="connsiteY4" fmla="*/ 4043363 h 4929188"/>
                      <a:gd name="connsiteX5" fmla="*/ 2371725 w 2429843"/>
                      <a:gd name="connsiteY5" fmla="*/ 3429001 h 4929188"/>
                      <a:gd name="connsiteX6" fmla="*/ 2300287 w 2429843"/>
                      <a:gd name="connsiteY6" fmla="*/ 2771776 h 4929188"/>
                      <a:gd name="connsiteX7" fmla="*/ 2114550 w 2429843"/>
                      <a:gd name="connsiteY7" fmla="*/ 2328863 h 4929188"/>
                      <a:gd name="connsiteX8" fmla="*/ 1995488 w 2429843"/>
                      <a:gd name="connsiteY8" fmla="*/ 1957388 h 4929188"/>
                      <a:gd name="connsiteX9" fmla="*/ 2038349 w 2429843"/>
                      <a:gd name="connsiteY9" fmla="*/ 1471613 h 4929188"/>
                      <a:gd name="connsiteX10" fmla="*/ 2428875 w 2429843"/>
                      <a:gd name="connsiteY10" fmla="*/ 795337 h 4929188"/>
                      <a:gd name="connsiteX11" fmla="*/ 1662113 w 2429843"/>
                      <a:gd name="connsiteY11" fmla="*/ 0 h 4929188"/>
                      <a:gd name="connsiteX0" fmla="*/ 0 w 2428875"/>
                      <a:gd name="connsiteY0" fmla="*/ 4133851 h 4133851"/>
                      <a:gd name="connsiteX1" fmla="*/ 423862 w 2428875"/>
                      <a:gd name="connsiteY1" fmla="*/ 3843338 h 4133851"/>
                      <a:gd name="connsiteX2" fmla="*/ 1071562 w 2428875"/>
                      <a:gd name="connsiteY2" fmla="*/ 3748089 h 4133851"/>
                      <a:gd name="connsiteX3" fmla="*/ 1728787 w 2428875"/>
                      <a:gd name="connsiteY3" fmla="*/ 3605214 h 4133851"/>
                      <a:gd name="connsiteX4" fmla="*/ 2128837 w 2428875"/>
                      <a:gd name="connsiteY4" fmla="*/ 3248026 h 4133851"/>
                      <a:gd name="connsiteX5" fmla="*/ 2371725 w 2428875"/>
                      <a:gd name="connsiteY5" fmla="*/ 2633664 h 4133851"/>
                      <a:gd name="connsiteX6" fmla="*/ 2300287 w 2428875"/>
                      <a:gd name="connsiteY6" fmla="*/ 1976439 h 4133851"/>
                      <a:gd name="connsiteX7" fmla="*/ 2114550 w 2428875"/>
                      <a:gd name="connsiteY7" fmla="*/ 1533526 h 4133851"/>
                      <a:gd name="connsiteX8" fmla="*/ 1995488 w 2428875"/>
                      <a:gd name="connsiteY8" fmla="*/ 1162051 h 4133851"/>
                      <a:gd name="connsiteX9" fmla="*/ 2038349 w 2428875"/>
                      <a:gd name="connsiteY9" fmla="*/ 676276 h 4133851"/>
                      <a:gd name="connsiteX10" fmla="*/ 2428875 w 2428875"/>
                      <a:gd name="connsiteY10" fmla="*/ 0 h 4133851"/>
                      <a:gd name="connsiteX0" fmla="*/ 0 w 2428875"/>
                      <a:gd name="connsiteY0" fmla="*/ 4133851 h 4133851"/>
                      <a:gd name="connsiteX1" fmla="*/ 423862 w 2428875"/>
                      <a:gd name="connsiteY1" fmla="*/ 3843338 h 4133851"/>
                      <a:gd name="connsiteX2" fmla="*/ 1071562 w 2428875"/>
                      <a:gd name="connsiteY2" fmla="*/ 3748089 h 4133851"/>
                      <a:gd name="connsiteX3" fmla="*/ 1728787 w 2428875"/>
                      <a:gd name="connsiteY3" fmla="*/ 3605214 h 4133851"/>
                      <a:gd name="connsiteX4" fmla="*/ 2128837 w 2428875"/>
                      <a:gd name="connsiteY4" fmla="*/ 3248026 h 4133851"/>
                      <a:gd name="connsiteX5" fmla="*/ 2371725 w 2428875"/>
                      <a:gd name="connsiteY5" fmla="*/ 2633664 h 4133851"/>
                      <a:gd name="connsiteX6" fmla="*/ 2300287 w 2428875"/>
                      <a:gd name="connsiteY6" fmla="*/ 1976439 h 4133851"/>
                      <a:gd name="connsiteX7" fmla="*/ 2114550 w 2428875"/>
                      <a:gd name="connsiteY7" fmla="*/ 1533526 h 4133851"/>
                      <a:gd name="connsiteX8" fmla="*/ 1995488 w 2428875"/>
                      <a:gd name="connsiteY8" fmla="*/ 1162051 h 4133851"/>
                      <a:gd name="connsiteX9" fmla="*/ 2038349 w 2428875"/>
                      <a:gd name="connsiteY9" fmla="*/ 676276 h 4133851"/>
                      <a:gd name="connsiteX10" fmla="*/ 2428875 w 2428875"/>
                      <a:gd name="connsiteY10" fmla="*/ 0 h 4133851"/>
                      <a:gd name="connsiteX0" fmla="*/ 0 w 2428875"/>
                      <a:gd name="connsiteY0" fmla="*/ 4133851 h 4133851"/>
                      <a:gd name="connsiteX1" fmla="*/ 423862 w 2428875"/>
                      <a:gd name="connsiteY1" fmla="*/ 3843338 h 4133851"/>
                      <a:gd name="connsiteX2" fmla="*/ 1071562 w 2428875"/>
                      <a:gd name="connsiteY2" fmla="*/ 3748089 h 4133851"/>
                      <a:gd name="connsiteX3" fmla="*/ 1728787 w 2428875"/>
                      <a:gd name="connsiteY3" fmla="*/ 3605214 h 4133851"/>
                      <a:gd name="connsiteX4" fmla="*/ 2128837 w 2428875"/>
                      <a:gd name="connsiteY4" fmla="*/ 3248026 h 4133851"/>
                      <a:gd name="connsiteX5" fmla="*/ 2371725 w 2428875"/>
                      <a:gd name="connsiteY5" fmla="*/ 2633664 h 4133851"/>
                      <a:gd name="connsiteX6" fmla="*/ 2300287 w 2428875"/>
                      <a:gd name="connsiteY6" fmla="*/ 1976439 h 4133851"/>
                      <a:gd name="connsiteX7" fmla="*/ 2114550 w 2428875"/>
                      <a:gd name="connsiteY7" fmla="*/ 1533526 h 4133851"/>
                      <a:gd name="connsiteX8" fmla="*/ 1995488 w 2428875"/>
                      <a:gd name="connsiteY8" fmla="*/ 1162051 h 4133851"/>
                      <a:gd name="connsiteX9" fmla="*/ 2038349 w 2428875"/>
                      <a:gd name="connsiteY9" fmla="*/ 676276 h 4133851"/>
                      <a:gd name="connsiteX10" fmla="*/ 2428875 w 2428875"/>
                      <a:gd name="connsiteY10" fmla="*/ 0 h 4133851"/>
                      <a:gd name="connsiteX0" fmla="*/ 0 w 2447925"/>
                      <a:gd name="connsiteY0" fmla="*/ 4114801 h 4114801"/>
                      <a:gd name="connsiteX1" fmla="*/ 423862 w 2447925"/>
                      <a:gd name="connsiteY1" fmla="*/ 3824288 h 4114801"/>
                      <a:gd name="connsiteX2" fmla="*/ 1071562 w 2447925"/>
                      <a:gd name="connsiteY2" fmla="*/ 3729039 h 4114801"/>
                      <a:gd name="connsiteX3" fmla="*/ 1728787 w 2447925"/>
                      <a:gd name="connsiteY3" fmla="*/ 3586164 h 4114801"/>
                      <a:gd name="connsiteX4" fmla="*/ 2128837 w 2447925"/>
                      <a:gd name="connsiteY4" fmla="*/ 3228976 h 4114801"/>
                      <a:gd name="connsiteX5" fmla="*/ 2371725 w 2447925"/>
                      <a:gd name="connsiteY5" fmla="*/ 2614614 h 4114801"/>
                      <a:gd name="connsiteX6" fmla="*/ 2300287 w 2447925"/>
                      <a:gd name="connsiteY6" fmla="*/ 1957389 h 4114801"/>
                      <a:gd name="connsiteX7" fmla="*/ 2114550 w 2447925"/>
                      <a:gd name="connsiteY7" fmla="*/ 1514476 h 4114801"/>
                      <a:gd name="connsiteX8" fmla="*/ 1995488 w 2447925"/>
                      <a:gd name="connsiteY8" fmla="*/ 1143001 h 4114801"/>
                      <a:gd name="connsiteX9" fmla="*/ 2038349 w 2447925"/>
                      <a:gd name="connsiteY9" fmla="*/ 657226 h 4114801"/>
                      <a:gd name="connsiteX10" fmla="*/ 2447925 w 2447925"/>
                      <a:gd name="connsiteY10" fmla="*/ 0 h 4114801"/>
                      <a:gd name="connsiteX0" fmla="*/ 0 w 2447925"/>
                      <a:gd name="connsiteY0" fmla="*/ 4114801 h 4114801"/>
                      <a:gd name="connsiteX1" fmla="*/ 423862 w 2447925"/>
                      <a:gd name="connsiteY1" fmla="*/ 3824288 h 4114801"/>
                      <a:gd name="connsiteX2" fmla="*/ 1071562 w 2447925"/>
                      <a:gd name="connsiteY2" fmla="*/ 3729039 h 4114801"/>
                      <a:gd name="connsiteX3" fmla="*/ 1728787 w 2447925"/>
                      <a:gd name="connsiteY3" fmla="*/ 3586164 h 4114801"/>
                      <a:gd name="connsiteX4" fmla="*/ 2128837 w 2447925"/>
                      <a:gd name="connsiteY4" fmla="*/ 3228976 h 4114801"/>
                      <a:gd name="connsiteX5" fmla="*/ 2371725 w 2447925"/>
                      <a:gd name="connsiteY5" fmla="*/ 2614614 h 4114801"/>
                      <a:gd name="connsiteX6" fmla="*/ 2300287 w 2447925"/>
                      <a:gd name="connsiteY6" fmla="*/ 1957389 h 4114801"/>
                      <a:gd name="connsiteX7" fmla="*/ 2114550 w 2447925"/>
                      <a:gd name="connsiteY7" fmla="*/ 1514476 h 4114801"/>
                      <a:gd name="connsiteX8" fmla="*/ 1995488 w 2447925"/>
                      <a:gd name="connsiteY8" fmla="*/ 1143001 h 4114801"/>
                      <a:gd name="connsiteX9" fmla="*/ 2038349 w 2447925"/>
                      <a:gd name="connsiteY9" fmla="*/ 657226 h 4114801"/>
                      <a:gd name="connsiteX10" fmla="*/ 2447925 w 2447925"/>
                      <a:gd name="connsiteY10" fmla="*/ 0 h 41148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7925" h="4114801">
                        <a:moveTo>
                          <a:pt x="0" y="4114801"/>
                        </a:moveTo>
                        <a:cubicBezTo>
                          <a:pt x="82153" y="4004073"/>
                          <a:pt x="97631" y="3955257"/>
                          <a:pt x="423862" y="3824288"/>
                        </a:cubicBezTo>
                        <a:cubicBezTo>
                          <a:pt x="750093" y="3693319"/>
                          <a:pt x="854074" y="3768726"/>
                          <a:pt x="1071562" y="3729039"/>
                        </a:cubicBezTo>
                        <a:cubicBezTo>
                          <a:pt x="1289050" y="3689352"/>
                          <a:pt x="1552575" y="3669508"/>
                          <a:pt x="1728787" y="3586164"/>
                        </a:cubicBezTo>
                        <a:cubicBezTo>
                          <a:pt x="1904999" y="3502820"/>
                          <a:pt x="2021681" y="3390901"/>
                          <a:pt x="2128837" y="3228976"/>
                        </a:cubicBezTo>
                        <a:cubicBezTo>
                          <a:pt x="2235993" y="3067051"/>
                          <a:pt x="2343150" y="2826545"/>
                          <a:pt x="2371725" y="2614614"/>
                        </a:cubicBezTo>
                        <a:cubicBezTo>
                          <a:pt x="2400300" y="2402683"/>
                          <a:pt x="2343149" y="2140745"/>
                          <a:pt x="2300287" y="1957389"/>
                        </a:cubicBezTo>
                        <a:cubicBezTo>
                          <a:pt x="2257425" y="1774033"/>
                          <a:pt x="2165350" y="1650207"/>
                          <a:pt x="2114550" y="1514476"/>
                        </a:cubicBezTo>
                        <a:cubicBezTo>
                          <a:pt x="2063750" y="1378745"/>
                          <a:pt x="2008188" y="1285876"/>
                          <a:pt x="1995488" y="1143001"/>
                        </a:cubicBezTo>
                        <a:cubicBezTo>
                          <a:pt x="1982788" y="1000126"/>
                          <a:pt x="1962943" y="847726"/>
                          <a:pt x="2038349" y="657226"/>
                        </a:cubicBezTo>
                        <a:cubicBezTo>
                          <a:pt x="2113755" y="466726"/>
                          <a:pt x="2277270" y="140495"/>
                          <a:pt x="2447925" y="0"/>
                        </a:cubicBezTo>
                      </a:path>
                    </a:pathLst>
                  </a:custGeom>
                  <a:noFill/>
                  <a:ln w="4191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1" name="Freeform 200"/>
                  <p:cNvSpPr>
                    <a:spLocks noChangeAspect="1"/>
                  </p:cNvSpPr>
                  <p:nvPr/>
                </p:nvSpPr>
                <p:spPr>
                  <a:xfrm flipH="1">
                    <a:off x="7337593" y="877010"/>
                    <a:ext cx="1646481" cy="258584"/>
                  </a:xfrm>
                  <a:custGeom>
                    <a:avLst/>
                    <a:gdLst>
                      <a:gd name="connsiteX0" fmla="*/ 0 w 1438275"/>
                      <a:gd name="connsiteY0" fmla="*/ 0 h 258637"/>
                      <a:gd name="connsiteX1" fmla="*/ 942975 w 1438275"/>
                      <a:gd name="connsiteY1" fmla="*/ 257175 h 258637"/>
                      <a:gd name="connsiteX2" fmla="*/ 1438275 w 1438275"/>
                      <a:gd name="connsiteY2" fmla="*/ 85725 h 258637"/>
                      <a:gd name="connsiteX0" fmla="*/ 0 w 1438275"/>
                      <a:gd name="connsiteY0" fmla="*/ 0 h 695608"/>
                      <a:gd name="connsiteX1" fmla="*/ 642938 w 1438275"/>
                      <a:gd name="connsiteY1" fmla="*/ 695325 h 695608"/>
                      <a:gd name="connsiteX2" fmla="*/ 1438275 w 1438275"/>
                      <a:gd name="connsiteY2" fmla="*/ 85725 h 695608"/>
                      <a:gd name="connsiteX0" fmla="*/ 0 w 1504950"/>
                      <a:gd name="connsiteY0" fmla="*/ 0 h 713764"/>
                      <a:gd name="connsiteX1" fmla="*/ 642938 w 1504950"/>
                      <a:gd name="connsiteY1" fmla="*/ 695325 h 713764"/>
                      <a:gd name="connsiteX2" fmla="*/ 1504950 w 1504950"/>
                      <a:gd name="connsiteY2" fmla="*/ 481013 h 713764"/>
                      <a:gd name="connsiteX0" fmla="*/ 0 w 1657350"/>
                      <a:gd name="connsiteY0" fmla="*/ 0 h 252639"/>
                      <a:gd name="connsiteX1" fmla="*/ 795338 w 1657350"/>
                      <a:gd name="connsiteY1" fmla="*/ 252412 h 252639"/>
                      <a:gd name="connsiteX2" fmla="*/ 1657350 w 1657350"/>
                      <a:gd name="connsiteY2" fmla="*/ 38100 h 252639"/>
                      <a:gd name="connsiteX0" fmla="*/ 0 w 1657350"/>
                      <a:gd name="connsiteY0" fmla="*/ 0 h 252639"/>
                      <a:gd name="connsiteX1" fmla="*/ 795338 w 1657350"/>
                      <a:gd name="connsiteY1" fmla="*/ 252412 h 252639"/>
                      <a:gd name="connsiteX2" fmla="*/ 1657350 w 1657350"/>
                      <a:gd name="connsiteY2" fmla="*/ 38100 h 252639"/>
                      <a:gd name="connsiteX0" fmla="*/ 0 w 1657350"/>
                      <a:gd name="connsiteY0" fmla="*/ 0 h 258584"/>
                      <a:gd name="connsiteX1" fmla="*/ 795338 w 1657350"/>
                      <a:gd name="connsiteY1" fmla="*/ 252412 h 258584"/>
                      <a:gd name="connsiteX2" fmla="*/ 1657350 w 1657350"/>
                      <a:gd name="connsiteY2" fmla="*/ 38100 h 2585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657350" h="258584">
                        <a:moveTo>
                          <a:pt x="0" y="0"/>
                        </a:moveTo>
                        <a:cubicBezTo>
                          <a:pt x="289719" y="169069"/>
                          <a:pt x="395288" y="212724"/>
                          <a:pt x="795338" y="252412"/>
                        </a:cubicBezTo>
                        <a:cubicBezTo>
                          <a:pt x="1195388" y="292100"/>
                          <a:pt x="1529556" y="130969"/>
                          <a:pt x="1657350" y="38100"/>
                        </a:cubicBezTo>
                      </a:path>
                    </a:pathLst>
                  </a:custGeom>
                  <a:noFill/>
                  <a:ln w="4191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02" name="Straight Connector 201"/>
                  <p:cNvCxnSpPr>
                    <a:cxnSpLocks noChangeAspect="1"/>
                  </p:cNvCxnSpPr>
                  <p:nvPr/>
                </p:nvCxnSpPr>
                <p:spPr>
                  <a:xfrm flipH="1">
                    <a:off x="6542744" y="910347"/>
                    <a:ext cx="794849" cy="842958"/>
                  </a:xfrm>
                  <a:prstGeom prst="line">
                    <a:avLst/>
                  </a:prstGeom>
                  <a:ln w="4191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Straight Connector 202"/>
                  <p:cNvCxnSpPr>
                    <a:cxnSpLocks noChangeAspect="1"/>
                    <a:stCxn id="200" idx="9"/>
                    <a:endCxn id="197" idx="9"/>
                  </p:cNvCxnSpPr>
                  <p:nvPr/>
                </p:nvCxnSpPr>
                <p:spPr>
                  <a:xfrm>
                    <a:off x="6949634" y="2410531"/>
                    <a:ext cx="4024570" cy="0"/>
                  </a:xfrm>
                  <a:prstGeom prst="line">
                    <a:avLst/>
                  </a:prstGeom>
                  <a:ln w="4191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94" name="Rectangle 193"/>
                <p:cNvSpPr/>
                <p:nvPr/>
              </p:nvSpPr>
              <p:spPr>
                <a:xfrm>
                  <a:off x="3433879" y="847306"/>
                  <a:ext cx="418704" cy="1661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480" b="1" dirty="0">
                      <a:latin typeface="Bahnschrift SemiLight SemiConde" panose="020B0502040204020203" pitchFamily="34" charset="0"/>
                      <a:cs typeface="Arial" panose="020B0604020202020204" pitchFamily="34" charset="0"/>
                    </a:rPr>
                    <a:t>MISSOURI</a:t>
                  </a:r>
                </a:p>
              </p:txBody>
            </p:sp>
            <p:sp>
              <p:nvSpPr>
                <p:cNvPr id="195" name="Rectangle 194"/>
                <p:cNvSpPr/>
                <p:nvPr/>
              </p:nvSpPr>
              <p:spPr>
                <a:xfrm>
                  <a:off x="3506014" y="930468"/>
                  <a:ext cx="274434" cy="15805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427" b="1" dirty="0">
                      <a:latin typeface="Futura Hv BT" panose="020B0702020204020204" pitchFamily="34" charset="0"/>
                      <a:cs typeface="Arial" panose="020B0604020202020204" pitchFamily="34" charset="0"/>
                    </a:rPr>
                    <a:t>U S</a:t>
                  </a:r>
                  <a:endParaRPr lang="en-US" sz="427" b="1" dirty="0">
                    <a:latin typeface="Bahnschrift Condensed" panose="020B05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6" name="Rectangle 195"/>
                <p:cNvSpPr/>
                <p:nvPr/>
              </p:nvSpPr>
              <p:spPr>
                <a:xfrm>
                  <a:off x="3449909" y="952241"/>
                  <a:ext cx="386644" cy="29161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95" b="1" dirty="0" smtClean="0">
                      <a:latin typeface="Futura Md BT" panose="020B0602020204020303" pitchFamily="34" charset="0"/>
                      <a:cs typeface="Arial" panose="020B0604020202020204" pitchFamily="34" charset="0"/>
                    </a:rPr>
                    <a:t>66</a:t>
                  </a:r>
                  <a:endParaRPr lang="en-US" sz="1295" b="1" dirty="0">
                    <a:solidFill>
                      <a:srgbClr val="FFFF00"/>
                    </a:solidFill>
                    <a:latin typeface="Bahnschrift Condensed" panose="020B0502040204020203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215" name="Group 214"/>
            <p:cNvGrpSpPr/>
            <p:nvPr/>
          </p:nvGrpSpPr>
          <p:grpSpPr>
            <a:xfrm>
              <a:off x="207331" y="3657600"/>
              <a:ext cx="898626" cy="396553"/>
              <a:chOff x="173692" y="2169909"/>
              <a:chExt cx="898626" cy="396553"/>
            </a:xfrm>
          </p:grpSpPr>
          <p:grpSp>
            <p:nvGrpSpPr>
              <p:cNvPr id="216" name="Group 215"/>
              <p:cNvGrpSpPr/>
              <p:nvPr/>
            </p:nvGrpSpPr>
            <p:grpSpPr>
              <a:xfrm>
                <a:off x="173692" y="2169909"/>
                <a:ext cx="418704" cy="396553"/>
                <a:chOff x="3433879" y="847306"/>
                <a:chExt cx="418704" cy="396553"/>
              </a:xfrm>
            </p:grpSpPr>
            <p:grpSp>
              <p:nvGrpSpPr>
                <p:cNvPr id="229" name="Group 228"/>
                <p:cNvGrpSpPr>
                  <a:grpSpLocks noChangeAspect="1"/>
                </p:cNvGrpSpPr>
                <p:nvPr/>
              </p:nvGrpSpPr>
              <p:grpSpPr>
                <a:xfrm>
                  <a:off x="3488392" y="876072"/>
                  <a:ext cx="309678" cy="320040"/>
                  <a:chOff x="6542744" y="877010"/>
                  <a:chExt cx="4829488" cy="4991096"/>
                </a:xfrm>
              </p:grpSpPr>
              <p:sp>
                <p:nvSpPr>
                  <p:cNvPr id="233" name="Freeform 232"/>
                  <p:cNvSpPr>
                    <a:spLocks noChangeAspect="1"/>
                  </p:cNvSpPr>
                  <p:nvPr/>
                </p:nvSpPr>
                <p:spPr>
                  <a:xfrm>
                    <a:off x="8993327" y="1753305"/>
                    <a:ext cx="2378905" cy="4114801"/>
                  </a:xfrm>
                  <a:custGeom>
                    <a:avLst/>
                    <a:gdLst>
                      <a:gd name="connsiteX0" fmla="*/ 0 w 4400550"/>
                      <a:gd name="connsiteY0" fmla="*/ 4120738 h 4132930"/>
                      <a:gd name="connsiteX1" fmla="*/ 342900 w 4400550"/>
                      <a:gd name="connsiteY1" fmla="*/ 3834988 h 4132930"/>
                      <a:gd name="connsiteX2" fmla="*/ 1071562 w 4400550"/>
                      <a:gd name="connsiteY2" fmla="*/ 3734976 h 4132930"/>
                      <a:gd name="connsiteX3" fmla="*/ 1728787 w 4400550"/>
                      <a:gd name="connsiteY3" fmla="*/ 3592101 h 4132930"/>
                      <a:gd name="connsiteX4" fmla="*/ 2128837 w 4400550"/>
                      <a:gd name="connsiteY4" fmla="*/ 3234913 h 4132930"/>
                      <a:gd name="connsiteX5" fmla="*/ 2386012 w 4400550"/>
                      <a:gd name="connsiteY5" fmla="*/ 2620551 h 4132930"/>
                      <a:gd name="connsiteX6" fmla="*/ 2300287 w 4400550"/>
                      <a:gd name="connsiteY6" fmla="*/ 1963326 h 4132930"/>
                      <a:gd name="connsiteX7" fmla="*/ 2143125 w 4400550"/>
                      <a:gd name="connsiteY7" fmla="*/ 1520413 h 4132930"/>
                      <a:gd name="connsiteX8" fmla="*/ 1971675 w 4400550"/>
                      <a:gd name="connsiteY8" fmla="*/ 1148938 h 4132930"/>
                      <a:gd name="connsiteX9" fmla="*/ 2014537 w 4400550"/>
                      <a:gd name="connsiteY9" fmla="*/ 663163 h 4132930"/>
                      <a:gd name="connsiteX10" fmla="*/ 2428875 w 4400550"/>
                      <a:gd name="connsiteY10" fmla="*/ 5938 h 4132930"/>
                      <a:gd name="connsiteX11" fmla="*/ 3414712 w 4400550"/>
                      <a:gd name="connsiteY11" fmla="*/ 391701 h 4132930"/>
                      <a:gd name="connsiteX12" fmla="*/ 4400550 w 4400550"/>
                      <a:gd name="connsiteY12" fmla="*/ 1263238 h 4132930"/>
                      <a:gd name="connsiteX13" fmla="*/ 4400550 w 4400550"/>
                      <a:gd name="connsiteY13" fmla="*/ 1263238 h 4132930"/>
                      <a:gd name="connsiteX14" fmla="*/ 4100512 w 4400550"/>
                      <a:gd name="connsiteY14" fmla="*/ 2892013 h 4132930"/>
                      <a:gd name="connsiteX15" fmla="*/ 3086100 w 4400550"/>
                      <a:gd name="connsiteY15" fmla="*/ 4049301 h 4132930"/>
                      <a:gd name="connsiteX16" fmla="*/ 3071812 w 4400550"/>
                      <a:gd name="connsiteY16" fmla="*/ 4035013 h 4132930"/>
                      <a:gd name="connsiteX0" fmla="*/ 0 w 4400550"/>
                      <a:gd name="connsiteY0" fmla="*/ 4120738 h 4132930"/>
                      <a:gd name="connsiteX1" fmla="*/ 342900 w 4400550"/>
                      <a:gd name="connsiteY1" fmla="*/ 3834988 h 4132930"/>
                      <a:gd name="connsiteX2" fmla="*/ 1071562 w 4400550"/>
                      <a:gd name="connsiteY2" fmla="*/ 3734976 h 4132930"/>
                      <a:gd name="connsiteX3" fmla="*/ 1728787 w 4400550"/>
                      <a:gd name="connsiteY3" fmla="*/ 3592101 h 4132930"/>
                      <a:gd name="connsiteX4" fmla="*/ 2128837 w 4400550"/>
                      <a:gd name="connsiteY4" fmla="*/ 3234913 h 4132930"/>
                      <a:gd name="connsiteX5" fmla="*/ 2386012 w 4400550"/>
                      <a:gd name="connsiteY5" fmla="*/ 2620551 h 4132930"/>
                      <a:gd name="connsiteX6" fmla="*/ 2300287 w 4400550"/>
                      <a:gd name="connsiteY6" fmla="*/ 1963326 h 4132930"/>
                      <a:gd name="connsiteX7" fmla="*/ 2143125 w 4400550"/>
                      <a:gd name="connsiteY7" fmla="*/ 1520413 h 4132930"/>
                      <a:gd name="connsiteX8" fmla="*/ 1971675 w 4400550"/>
                      <a:gd name="connsiteY8" fmla="*/ 1148938 h 4132930"/>
                      <a:gd name="connsiteX9" fmla="*/ 2014537 w 4400550"/>
                      <a:gd name="connsiteY9" fmla="*/ 663163 h 4132930"/>
                      <a:gd name="connsiteX10" fmla="*/ 2428875 w 4400550"/>
                      <a:gd name="connsiteY10" fmla="*/ 5938 h 4132930"/>
                      <a:gd name="connsiteX11" fmla="*/ 3414712 w 4400550"/>
                      <a:gd name="connsiteY11" fmla="*/ 391701 h 4132930"/>
                      <a:gd name="connsiteX12" fmla="*/ 4400550 w 4400550"/>
                      <a:gd name="connsiteY12" fmla="*/ 1263238 h 4132930"/>
                      <a:gd name="connsiteX13" fmla="*/ 4400550 w 4400550"/>
                      <a:gd name="connsiteY13" fmla="*/ 1263238 h 4132930"/>
                      <a:gd name="connsiteX14" fmla="*/ 4100512 w 4400550"/>
                      <a:gd name="connsiteY14" fmla="*/ 2892013 h 4132930"/>
                      <a:gd name="connsiteX15" fmla="*/ 3086100 w 4400550"/>
                      <a:gd name="connsiteY15" fmla="*/ 4049301 h 4132930"/>
                      <a:gd name="connsiteX16" fmla="*/ 3071812 w 4400550"/>
                      <a:gd name="connsiteY16" fmla="*/ 4035013 h 4132930"/>
                      <a:gd name="connsiteX0" fmla="*/ 0 w 4400550"/>
                      <a:gd name="connsiteY0" fmla="*/ 4120738 h 4132930"/>
                      <a:gd name="connsiteX1" fmla="*/ 342900 w 4400550"/>
                      <a:gd name="connsiteY1" fmla="*/ 3834988 h 4132930"/>
                      <a:gd name="connsiteX2" fmla="*/ 1071562 w 4400550"/>
                      <a:gd name="connsiteY2" fmla="*/ 3734976 h 4132930"/>
                      <a:gd name="connsiteX3" fmla="*/ 1728787 w 4400550"/>
                      <a:gd name="connsiteY3" fmla="*/ 3592101 h 4132930"/>
                      <a:gd name="connsiteX4" fmla="*/ 2128837 w 4400550"/>
                      <a:gd name="connsiteY4" fmla="*/ 3234913 h 4132930"/>
                      <a:gd name="connsiteX5" fmla="*/ 2386012 w 4400550"/>
                      <a:gd name="connsiteY5" fmla="*/ 2620551 h 4132930"/>
                      <a:gd name="connsiteX6" fmla="*/ 2300287 w 4400550"/>
                      <a:gd name="connsiteY6" fmla="*/ 1963326 h 4132930"/>
                      <a:gd name="connsiteX7" fmla="*/ 2143125 w 4400550"/>
                      <a:gd name="connsiteY7" fmla="*/ 1520413 h 4132930"/>
                      <a:gd name="connsiteX8" fmla="*/ 1971675 w 4400550"/>
                      <a:gd name="connsiteY8" fmla="*/ 1148938 h 4132930"/>
                      <a:gd name="connsiteX9" fmla="*/ 2014537 w 4400550"/>
                      <a:gd name="connsiteY9" fmla="*/ 663163 h 4132930"/>
                      <a:gd name="connsiteX10" fmla="*/ 2428875 w 4400550"/>
                      <a:gd name="connsiteY10" fmla="*/ 5938 h 4132930"/>
                      <a:gd name="connsiteX11" fmla="*/ 3414712 w 4400550"/>
                      <a:gd name="connsiteY11" fmla="*/ 391701 h 4132930"/>
                      <a:gd name="connsiteX12" fmla="*/ 4400550 w 4400550"/>
                      <a:gd name="connsiteY12" fmla="*/ 1263238 h 4132930"/>
                      <a:gd name="connsiteX13" fmla="*/ 4400550 w 4400550"/>
                      <a:gd name="connsiteY13" fmla="*/ 1263238 h 4132930"/>
                      <a:gd name="connsiteX14" fmla="*/ 3086100 w 4400550"/>
                      <a:gd name="connsiteY14" fmla="*/ 4049301 h 4132930"/>
                      <a:gd name="connsiteX15" fmla="*/ 3071812 w 4400550"/>
                      <a:gd name="connsiteY15" fmla="*/ 4035013 h 4132930"/>
                      <a:gd name="connsiteX0" fmla="*/ 0 w 4400550"/>
                      <a:gd name="connsiteY0" fmla="*/ 4120738 h 4132930"/>
                      <a:gd name="connsiteX1" fmla="*/ 342900 w 4400550"/>
                      <a:gd name="connsiteY1" fmla="*/ 3834988 h 4132930"/>
                      <a:gd name="connsiteX2" fmla="*/ 1071562 w 4400550"/>
                      <a:gd name="connsiteY2" fmla="*/ 3734976 h 4132930"/>
                      <a:gd name="connsiteX3" fmla="*/ 1728787 w 4400550"/>
                      <a:gd name="connsiteY3" fmla="*/ 3592101 h 4132930"/>
                      <a:gd name="connsiteX4" fmla="*/ 2128837 w 4400550"/>
                      <a:gd name="connsiteY4" fmla="*/ 3234913 h 4132930"/>
                      <a:gd name="connsiteX5" fmla="*/ 2386012 w 4400550"/>
                      <a:gd name="connsiteY5" fmla="*/ 2620551 h 4132930"/>
                      <a:gd name="connsiteX6" fmla="*/ 2300287 w 4400550"/>
                      <a:gd name="connsiteY6" fmla="*/ 1963326 h 4132930"/>
                      <a:gd name="connsiteX7" fmla="*/ 2143125 w 4400550"/>
                      <a:gd name="connsiteY7" fmla="*/ 1520413 h 4132930"/>
                      <a:gd name="connsiteX8" fmla="*/ 1971675 w 4400550"/>
                      <a:gd name="connsiteY8" fmla="*/ 1148938 h 4132930"/>
                      <a:gd name="connsiteX9" fmla="*/ 2014537 w 4400550"/>
                      <a:gd name="connsiteY9" fmla="*/ 663163 h 4132930"/>
                      <a:gd name="connsiteX10" fmla="*/ 2428875 w 4400550"/>
                      <a:gd name="connsiteY10" fmla="*/ 5938 h 4132930"/>
                      <a:gd name="connsiteX11" fmla="*/ 3414712 w 4400550"/>
                      <a:gd name="connsiteY11" fmla="*/ 391701 h 4132930"/>
                      <a:gd name="connsiteX12" fmla="*/ 4400550 w 4400550"/>
                      <a:gd name="connsiteY12" fmla="*/ 1263238 h 4132930"/>
                      <a:gd name="connsiteX13" fmla="*/ 3086100 w 4400550"/>
                      <a:gd name="connsiteY13" fmla="*/ 4049301 h 4132930"/>
                      <a:gd name="connsiteX14" fmla="*/ 3071812 w 4400550"/>
                      <a:gd name="connsiteY14" fmla="*/ 4035013 h 4132930"/>
                      <a:gd name="connsiteX0" fmla="*/ 0 w 3434385"/>
                      <a:gd name="connsiteY0" fmla="*/ 4194411 h 4206603"/>
                      <a:gd name="connsiteX1" fmla="*/ 342900 w 3434385"/>
                      <a:gd name="connsiteY1" fmla="*/ 3908661 h 4206603"/>
                      <a:gd name="connsiteX2" fmla="*/ 1071562 w 3434385"/>
                      <a:gd name="connsiteY2" fmla="*/ 3808649 h 4206603"/>
                      <a:gd name="connsiteX3" fmla="*/ 1728787 w 3434385"/>
                      <a:gd name="connsiteY3" fmla="*/ 3665774 h 4206603"/>
                      <a:gd name="connsiteX4" fmla="*/ 2128837 w 3434385"/>
                      <a:gd name="connsiteY4" fmla="*/ 3308586 h 4206603"/>
                      <a:gd name="connsiteX5" fmla="*/ 2386012 w 3434385"/>
                      <a:gd name="connsiteY5" fmla="*/ 2694224 h 4206603"/>
                      <a:gd name="connsiteX6" fmla="*/ 2300287 w 3434385"/>
                      <a:gd name="connsiteY6" fmla="*/ 2036999 h 4206603"/>
                      <a:gd name="connsiteX7" fmla="*/ 2143125 w 3434385"/>
                      <a:gd name="connsiteY7" fmla="*/ 1594086 h 4206603"/>
                      <a:gd name="connsiteX8" fmla="*/ 1971675 w 3434385"/>
                      <a:gd name="connsiteY8" fmla="*/ 1222611 h 4206603"/>
                      <a:gd name="connsiteX9" fmla="*/ 2014537 w 3434385"/>
                      <a:gd name="connsiteY9" fmla="*/ 736836 h 4206603"/>
                      <a:gd name="connsiteX10" fmla="*/ 2428875 w 3434385"/>
                      <a:gd name="connsiteY10" fmla="*/ 79611 h 4206603"/>
                      <a:gd name="connsiteX11" fmla="*/ 3414712 w 3434385"/>
                      <a:gd name="connsiteY11" fmla="*/ 465374 h 4206603"/>
                      <a:gd name="connsiteX12" fmla="*/ 3086100 w 3434385"/>
                      <a:gd name="connsiteY12" fmla="*/ 4122974 h 4206603"/>
                      <a:gd name="connsiteX13" fmla="*/ 3071812 w 3434385"/>
                      <a:gd name="connsiteY13" fmla="*/ 4108686 h 4206603"/>
                      <a:gd name="connsiteX0" fmla="*/ 0 w 3434385"/>
                      <a:gd name="connsiteY0" fmla="*/ 4194411 h 4194411"/>
                      <a:gd name="connsiteX1" fmla="*/ 342900 w 3434385"/>
                      <a:gd name="connsiteY1" fmla="*/ 3908661 h 4194411"/>
                      <a:gd name="connsiteX2" fmla="*/ 1071562 w 3434385"/>
                      <a:gd name="connsiteY2" fmla="*/ 3808649 h 4194411"/>
                      <a:gd name="connsiteX3" fmla="*/ 1728787 w 3434385"/>
                      <a:gd name="connsiteY3" fmla="*/ 3665774 h 4194411"/>
                      <a:gd name="connsiteX4" fmla="*/ 2128837 w 3434385"/>
                      <a:gd name="connsiteY4" fmla="*/ 3308586 h 4194411"/>
                      <a:gd name="connsiteX5" fmla="*/ 2386012 w 3434385"/>
                      <a:gd name="connsiteY5" fmla="*/ 2694224 h 4194411"/>
                      <a:gd name="connsiteX6" fmla="*/ 2300287 w 3434385"/>
                      <a:gd name="connsiteY6" fmla="*/ 2036999 h 4194411"/>
                      <a:gd name="connsiteX7" fmla="*/ 2143125 w 3434385"/>
                      <a:gd name="connsiteY7" fmla="*/ 1594086 h 4194411"/>
                      <a:gd name="connsiteX8" fmla="*/ 1971675 w 3434385"/>
                      <a:gd name="connsiteY8" fmla="*/ 1222611 h 4194411"/>
                      <a:gd name="connsiteX9" fmla="*/ 2014537 w 3434385"/>
                      <a:gd name="connsiteY9" fmla="*/ 736836 h 4194411"/>
                      <a:gd name="connsiteX10" fmla="*/ 2428875 w 3434385"/>
                      <a:gd name="connsiteY10" fmla="*/ 79611 h 4194411"/>
                      <a:gd name="connsiteX11" fmla="*/ 3414712 w 3434385"/>
                      <a:gd name="connsiteY11" fmla="*/ 465374 h 4194411"/>
                      <a:gd name="connsiteX12" fmla="*/ 3086100 w 3434385"/>
                      <a:gd name="connsiteY12" fmla="*/ 4122974 h 4194411"/>
                      <a:gd name="connsiteX0" fmla="*/ 0 w 3414712"/>
                      <a:gd name="connsiteY0" fmla="*/ 4194411 h 4194411"/>
                      <a:gd name="connsiteX1" fmla="*/ 342900 w 3414712"/>
                      <a:gd name="connsiteY1" fmla="*/ 3908661 h 4194411"/>
                      <a:gd name="connsiteX2" fmla="*/ 1071562 w 3414712"/>
                      <a:gd name="connsiteY2" fmla="*/ 3808649 h 4194411"/>
                      <a:gd name="connsiteX3" fmla="*/ 1728787 w 3414712"/>
                      <a:gd name="connsiteY3" fmla="*/ 3665774 h 4194411"/>
                      <a:gd name="connsiteX4" fmla="*/ 2128837 w 3414712"/>
                      <a:gd name="connsiteY4" fmla="*/ 3308586 h 4194411"/>
                      <a:gd name="connsiteX5" fmla="*/ 2386012 w 3414712"/>
                      <a:gd name="connsiteY5" fmla="*/ 2694224 h 4194411"/>
                      <a:gd name="connsiteX6" fmla="*/ 2300287 w 3414712"/>
                      <a:gd name="connsiteY6" fmla="*/ 2036999 h 4194411"/>
                      <a:gd name="connsiteX7" fmla="*/ 2143125 w 3414712"/>
                      <a:gd name="connsiteY7" fmla="*/ 1594086 h 4194411"/>
                      <a:gd name="connsiteX8" fmla="*/ 1971675 w 3414712"/>
                      <a:gd name="connsiteY8" fmla="*/ 1222611 h 4194411"/>
                      <a:gd name="connsiteX9" fmla="*/ 2014537 w 3414712"/>
                      <a:gd name="connsiteY9" fmla="*/ 736836 h 4194411"/>
                      <a:gd name="connsiteX10" fmla="*/ 2428875 w 3414712"/>
                      <a:gd name="connsiteY10" fmla="*/ 79611 h 4194411"/>
                      <a:gd name="connsiteX11" fmla="*/ 3414712 w 3414712"/>
                      <a:gd name="connsiteY11" fmla="*/ 465374 h 4194411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43125 w 2428875"/>
                      <a:gd name="connsiteY7" fmla="*/ 1514475 h 4114800"/>
                      <a:gd name="connsiteX8" fmla="*/ 1971675 w 2428875"/>
                      <a:gd name="connsiteY8" fmla="*/ 1143000 h 4114800"/>
                      <a:gd name="connsiteX9" fmla="*/ 2014537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71675 w 2428875"/>
                      <a:gd name="connsiteY8" fmla="*/ 1143000 h 4114800"/>
                      <a:gd name="connsiteX9" fmla="*/ 2014537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71675 w 2428875"/>
                      <a:gd name="connsiteY8" fmla="*/ 1143000 h 4114800"/>
                      <a:gd name="connsiteX9" fmla="*/ 2014537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71675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95488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71725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95488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423862 w 2428875"/>
                      <a:gd name="connsiteY1" fmla="*/ 3824287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71725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95488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423862 w 2428875"/>
                      <a:gd name="connsiteY1" fmla="*/ 3824287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71725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95488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56472"/>
                      <a:gd name="connsiteY0" fmla="*/ 4166307 h 4166307"/>
                      <a:gd name="connsiteX1" fmla="*/ 423862 w 2456472"/>
                      <a:gd name="connsiteY1" fmla="*/ 3875794 h 4166307"/>
                      <a:gd name="connsiteX2" fmla="*/ 1071562 w 2456472"/>
                      <a:gd name="connsiteY2" fmla="*/ 3780545 h 4166307"/>
                      <a:gd name="connsiteX3" fmla="*/ 1728787 w 2456472"/>
                      <a:gd name="connsiteY3" fmla="*/ 3637670 h 4166307"/>
                      <a:gd name="connsiteX4" fmla="*/ 2128837 w 2456472"/>
                      <a:gd name="connsiteY4" fmla="*/ 3280482 h 4166307"/>
                      <a:gd name="connsiteX5" fmla="*/ 2371725 w 2456472"/>
                      <a:gd name="connsiteY5" fmla="*/ 2666120 h 4166307"/>
                      <a:gd name="connsiteX6" fmla="*/ 2300287 w 2456472"/>
                      <a:gd name="connsiteY6" fmla="*/ 2008895 h 4166307"/>
                      <a:gd name="connsiteX7" fmla="*/ 2114550 w 2456472"/>
                      <a:gd name="connsiteY7" fmla="*/ 1565982 h 4166307"/>
                      <a:gd name="connsiteX8" fmla="*/ 1995488 w 2456472"/>
                      <a:gd name="connsiteY8" fmla="*/ 1194507 h 4166307"/>
                      <a:gd name="connsiteX9" fmla="*/ 2038349 w 2456472"/>
                      <a:gd name="connsiteY9" fmla="*/ 708732 h 4166307"/>
                      <a:gd name="connsiteX10" fmla="*/ 2428875 w 2456472"/>
                      <a:gd name="connsiteY10" fmla="*/ 51507 h 4166307"/>
                      <a:gd name="connsiteX11" fmla="*/ 2424114 w 2456472"/>
                      <a:gd name="connsiteY11" fmla="*/ 41982 h 4166307"/>
                      <a:gd name="connsiteX0" fmla="*/ 0 w 2424128"/>
                      <a:gd name="connsiteY0" fmla="*/ 4199348 h 4199348"/>
                      <a:gd name="connsiteX1" fmla="*/ 423862 w 2424128"/>
                      <a:gd name="connsiteY1" fmla="*/ 3908835 h 4199348"/>
                      <a:gd name="connsiteX2" fmla="*/ 1071562 w 2424128"/>
                      <a:gd name="connsiteY2" fmla="*/ 3813586 h 4199348"/>
                      <a:gd name="connsiteX3" fmla="*/ 1728787 w 2424128"/>
                      <a:gd name="connsiteY3" fmla="*/ 3670711 h 4199348"/>
                      <a:gd name="connsiteX4" fmla="*/ 2128837 w 2424128"/>
                      <a:gd name="connsiteY4" fmla="*/ 3313523 h 4199348"/>
                      <a:gd name="connsiteX5" fmla="*/ 2371725 w 2424128"/>
                      <a:gd name="connsiteY5" fmla="*/ 2699161 h 4199348"/>
                      <a:gd name="connsiteX6" fmla="*/ 2300287 w 2424128"/>
                      <a:gd name="connsiteY6" fmla="*/ 2041936 h 4199348"/>
                      <a:gd name="connsiteX7" fmla="*/ 2114550 w 2424128"/>
                      <a:gd name="connsiteY7" fmla="*/ 1599023 h 4199348"/>
                      <a:gd name="connsiteX8" fmla="*/ 1995488 w 2424128"/>
                      <a:gd name="connsiteY8" fmla="*/ 1227548 h 4199348"/>
                      <a:gd name="connsiteX9" fmla="*/ 2038349 w 2424128"/>
                      <a:gd name="connsiteY9" fmla="*/ 741773 h 4199348"/>
                      <a:gd name="connsiteX10" fmla="*/ 2309812 w 2424128"/>
                      <a:gd name="connsiteY10" fmla="*/ 41685 h 4199348"/>
                      <a:gd name="connsiteX11" fmla="*/ 2424114 w 2424128"/>
                      <a:gd name="connsiteY11" fmla="*/ 75023 h 4199348"/>
                      <a:gd name="connsiteX0" fmla="*/ 0 w 2424117"/>
                      <a:gd name="connsiteY0" fmla="*/ 4268794 h 4268794"/>
                      <a:gd name="connsiteX1" fmla="*/ 423862 w 2424117"/>
                      <a:gd name="connsiteY1" fmla="*/ 3978281 h 4268794"/>
                      <a:gd name="connsiteX2" fmla="*/ 1071562 w 2424117"/>
                      <a:gd name="connsiteY2" fmla="*/ 3883032 h 4268794"/>
                      <a:gd name="connsiteX3" fmla="*/ 1728787 w 2424117"/>
                      <a:gd name="connsiteY3" fmla="*/ 3740157 h 4268794"/>
                      <a:gd name="connsiteX4" fmla="*/ 2128837 w 2424117"/>
                      <a:gd name="connsiteY4" fmla="*/ 3382969 h 4268794"/>
                      <a:gd name="connsiteX5" fmla="*/ 2371725 w 2424117"/>
                      <a:gd name="connsiteY5" fmla="*/ 2768607 h 4268794"/>
                      <a:gd name="connsiteX6" fmla="*/ 2300287 w 2424117"/>
                      <a:gd name="connsiteY6" fmla="*/ 2111382 h 4268794"/>
                      <a:gd name="connsiteX7" fmla="*/ 2114550 w 2424117"/>
                      <a:gd name="connsiteY7" fmla="*/ 1668469 h 4268794"/>
                      <a:gd name="connsiteX8" fmla="*/ 1995488 w 2424117"/>
                      <a:gd name="connsiteY8" fmla="*/ 1296994 h 4268794"/>
                      <a:gd name="connsiteX9" fmla="*/ 2038349 w 2424117"/>
                      <a:gd name="connsiteY9" fmla="*/ 811219 h 4268794"/>
                      <a:gd name="connsiteX10" fmla="*/ 2309812 w 2424117"/>
                      <a:gd name="connsiteY10" fmla="*/ 111131 h 4268794"/>
                      <a:gd name="connsiteX11" fmla="*/ 2424114 w 2424117"/>
                      <a:gd name="connsiteY11" fmla="*/ 144469 h 4268794"/>
                      <a:gd name="connsiteX0" fmla="*/ 0 w 2514606"/>
                      <a:gd name="connsiteY0" fmla="*/ 4476750 h 4476750"/>
                      <a:gd name="connsiteX1" fmla="*/ 423862 w 2514606"/>
                      <a:gd name="connsiteY1" fmla="*/ 4186237 h 4476750"/>
                      <a:gd name="connsiteX2" fmla="*/ 1071562 w 2514606"/>
                      <a:gd name="connsiteY2" fmla="*/ 4090988 h 4476750"/>
                      <a:gd name="connsiteX3" fmla="*/ 1728787 w 2514606"/>
                      <a:gd name="connsiteY3" fmla="*/ 3948113 h 4476750"/>
                      <a:gd name="connsiteX4" fmla="*/ 2128837 w 2514606"/>
                      <a:gd name="connsiteY4" fmla="*/ 3590925 h 4476750"/>
                      <a:gd name="connsiteX5" fmla="*/ 2371725 w 2514606"/>
                      <a:gd name="connsiteY5" fmla="*/ 2976563 h 4476750"/>
                      <a:gd name="connsiteX6" fmla="*/ 2300287 w 2514606"/>
                      <a:gd name="connsiteY6" fmla="*/ 2319338 h 4476750"/>
                      <a:gd name="connsiteX7" fmla="*/ 2114550 w 2514606"/>
                      <a:gd name="connsiteY7" fmla="*/ 1876425 h 4476750"/>
                      <a:gd name="connsiteX8" fmla="*/ 1995488 w 2514606"/>
                      <a:gd name="connsiteY8" fmla="*/ 1504950 h 4476750"/>
                      <a:gd name="connsiteX9" fmla="*/ 2038349 w 2514606"/>
                      <a:gd name="connsiteY9" fmla="*/ 1019175 h 4476750"/>
                      <a:gd name="connsiteX10" fmla="*/ 2309812 w 2514606"/>
                      <a:gd name="connsiteY10" fmla="*/ 319087 h 4476750"/>
                      <a:gd name="connsiteX11" fmla="*/ 2514601 w 2514606"/>
                      <a:gd name="connsiteY11" fmla="*/ 0 h 4476750"/>
                      <a:gd name="connsiteX0" fmla="*/ 0 w 2514679"/>
                      <a:gd name="connsiteY0" fmla="*/ 4476750 h 4476750"/>
                      <a:gd name="connsiteX1" fmla="*/ 423862 w 2514679"/>
                      <a:gd name="connsiteY1" fmla="*/ 4186237 h 4476750"/>
                      <a:gd name="connsiteX2" fmla="*/ 1071562 w 2514679"/>
                      <a:gd name="connsiteY2" fmla="*/ 4090988 h 4476750"/>
                      <a:gd name="connsiteX3" fmla="*/ 1728787 w 2514679"/>
                      <a:gd name="connsiteY3" fmla="*/ 3948113 h 4476750"/>
                      <a:gd name="connsiteX4" fmla="*/ 2128837 w 2514679"/>
                      <a:gd name="connsiteY4" fmla="*/ 3590925 h 4476750"/>
                      <a:gd name="connsiteX5" fmla="*/ 2371725 w 2514679"/>
                      <a:gd name="connsiteY5" fmla="*/ 2976563 h 4476750"/>
                      <a:gd name="connsiteX6" fmla="*/ 2300287 w 2514679"/>
                      <a:gd name="connsiteY6" fmla="*/ 2319338 h 4476750"/>
                      <a:gd name="connsiteX7" fmla="*/ 2114550 w 2514679"/>
                      <a:gd name="connsiteY7" fmla="*/ 1876425 h 4476750"/>
                      <a:gd name="connsiteX8" fmla="*/ 1995488 w 2514679"/>
                      <a:gd name="connsiteY8" fmla="*/ 1504950 h 4476750"/>
                      <a:gd name="connsiteX9" fmla="*/ 2038349 w 2514679"/>
                      <a:gd name="connsiteY9" fmla="*/ 1019175 h 4476750"/>
                      <a:gd name="connsiteX10" fmla="*/ 2428875 w 2514679"/>
                      <a:gd name="connsiteY10" fmla="*/ 342899 h 4476750"/>
                      <a:gd name="connsiteX11" fmla="*/ 2514601 w 2514679"/>
                      <a:gd name="connsiteY11" fmla="*/ 0 h 4476750"/>
                      <a:gd name="connsiteX0" fmla="*/ 0 w 2520143"/>
                      <a:gd name="connsiteY0" fmla="*/ 4476750 h 4476750"/>
                      <a:gd name="connsiteX1" fmla="*/ 423862 w 2520143"/>
                      <a:gd name="connsiteY1" fmla="*/ 4186237 h 4476750"/>
                      <a:gd name="connsiteX2" fmla="*/ 1071562 w 2520143"/>
                      <a:gd name="connsiteY2" fmla="*/ 4090988 h 4476750"/>
                      <a:gd name="connsiteX3" fmla="*/ 1728787 w 2520143"/>
                      <a:gd name="connsiteY3" fmla="*/ 3948113 h 4476750"/>
                      <a:gd name="connsiteX4" fmla="*/ 2128837 w 2520143"/>
                      <a:gd name="connsiteY4" fmla="*/ 3590925 h 4476750"/>
                      <a:gd name="connsiteX5" fmla="*/ 2371725 w 2520143"/>
                      <a:gd name="connsiteY5" fmla="*/ 2976563 h 4476750"/>
                      <a:gd name="connsiteX6" fmla="*/ 2300287 w 2520143"/>
                      <a:gd name="connsiteY6" fmla="*/ 2319338 h 4476750"/>
                      <a:gd name="connsiteX7" fmla="*/ 2114550 w 2520143"/>
                      <a:gd name="connsiteY7" fmla="*/ 1876425 h 4476750"/>
                      <a:gd name="connsiteX8" fmla="*/ 1995488 w 2520143"/>
                      <a:gd name="connsiteY8" fmla="*/ 1504950 h 4476750"/>
                      <a:gd name="connsiteX9" fmla="*/ 2038349 w 2520143"/>
                      <a:gd name="connsiteY9" fmla="*/ 1019175 h 4476750"/>
                      <a:gd name="connsiteX10" fmla="*/ 2428875 w 2520143"/>
                      <a:gd name="connsiteY10" fmla="*/ 342899 h 4476750"/>
                      <a:gd name="connsiteX11" fmla="*/ 2514601 w 2520143"/>
                      <a:gd name="connsiteY11" fmla="*/ 0 h 4476750"/>
                      <a:gd name="connsiteX0" fmla="*/ 0 w 2435814"/>
                      <a:gd name="connsiteY0" fmla="*/ 4929188 h 4929188"/>
                      <a:gd name="connsiteX1" fmla="*/ 423862 w 2435814"/>
                      <a:gd name="connsiteY1" fmla="*/ 4638675 h 4929188"/>
                      <a:gd name="connsiteX2" fmla="*/ 1071562 w 2435814"/>
                      <a:gd name="connsiteY2" fmla="*/ 4543426 h 4929188"/>
                      <a:gd name="connsiteX3" fmla="*/ 1728787 w 2435814"/>
                      <a:gd name="connsiteY3" fmla="*/ 4400551 h 4929188"/>
                      <a:gd name="connsiteX4" fmla="*/ 2128837 w 2435814"/>
                      <a:gd name="connsiteY4" fmla="*/ 4043363 h 4929188"/>
                      <a:gd name="connsiteX5" fmla="*/ 2371725 w 2435814"/>
                      <a:gd name="connsiteY5" fmla="*/ 3429001 h 4929188"/>
                      <a:gd name="connsiteX6" fmla="*/ 2300287 w 2435814"/>
                      <a:gd name="connsiteY6" fmla="*/ 2771776 h 4929188"/>
                      <a:gd name="connsiteX7" fmla="*/ 2114550 w 2435814"/>
                      <a:gd name="connsiteY7" fmla="*/ 2328863 h 4929188"/>
                      <a:gd name="connsiteX8" fmla="*/ 1995488 w 2435814"/>
                      <a:gd name="connsiteY8" fmla="*/ 1957388 h 4929188"/>
                      <a:gd name="connsiteX9" fmla="*/ 2038349 w 2435814"/>
                      <a:gd name="connsiteY9" fmla="*/ 1471613 h 4929188"/>
                      <a:gd name="connsiteX10" fmla="*/ 2428875 w 2435814"/>
                      <a:gd name="connsiteY10" fmla="*/ 795337 h 4929188"/>
                      <a:gd name="connsiteX11" fmla="*/ 1662113 w 2435814"/>
                      <a:gd name="connsiteY11" fmla="*/ 0 h 4929188"/>
                      <a:gd name="connsiteX0" fmla="*/ 0 w 2429843"/>
                      <a:gd name="connsiteY0" fmla="*/ 4929188 h 4929188"/>
                      <a:gd name="connsiteX1" fmla="*/ 423862 w 2429843"/>
                      <a:gd name="connsiteY1" fmla="*/ 4638675 h 4929188"/>
                      <a:gd name="connsiteX2" fmla="*/ 1071562 w 2429843"/>
                      <a:gd name="connsiteY2" fmla="*/ 4543426 h 4929188"/>
                      <a:gd name="connsiteX3" fmla="*/ 1728787 w 2429843"/>
                      <a:gd name="connsiteY3" fmla="*/ 4400551 h 4929188"/>
                      <a:gd name="connsiteX4" fmla="*/ 2128837 w 2429843"/>
                      <a:gd name="connsiteY4" fmla="*/ 4043363 h 4929188"/>
                      <a:gd name="connsiteX5" fmla="*/ 2371725 w 2429843"/>
                      <a:gd name="connsiteY5" fmla="*/ 3429001 h 4929188"/>
                      <a:gd name="connsiteX6" fmla="*/ 2300287 w 2429843"/>
                      <a:gd name="connsiteY6" fmla="*/ 2771776 h 4929188"/>
                      <a:gd name="connsiteX7" fmla="*/ 2114550 w 2429843"/>
                      <a:gd name="connsiteY7" fmla="*/ 2328863 h 4929188"/>
                      <a:gd name="connsiteX8" fmla="*/ 1995488 w 2429843"/>
                      <a:gd name="connsiteY8" fmla="*/ 1957388 h 4929188"/>
                      <a:gd name="connsiteX9" fmla="*/ 2038349 w 2429843"/>
                      <a:gd name="connsiteY9" fmla="*/ 1471613 h 4929188"/>
                      <a:gd name="connsiteX10" fmla="*/ 2428875 w 2429843"/>
                      <a:gd name="connsiteY10" fmla="*/ 795337 h 4929188"/>
                      <a:gd name="connsiteX11" fmla="*/ 1662113 w 2429843"/>
                      <a:gd name="connsiteY11" fmla="*/ 0 h 4929188"/>
                      <a:gd name="connsiteX0" fmla="*/ 0 w 2428875"/>
                      <a:gd name="connsiteY0" fmla="*/ 4133851 h 4133851"/>
                      <a:gd name="connsiteX1" fmla="*/ 423862 w 2428875"/>
                      <a:gd name="connsiteY1" fmla="*/ 3843338 h 4133851"/>
                      <a:gd name="connsiteX2" fmla="*/ 1071562 w 2428875"/>
                      <a:gd name="connsiteY2" fmla="*/ 3748089 h 4133851"/>
                      <a:gd name="connsiteX3" fmla="*/ 1728787 w 2428875"/>
                      <a:gd name="connsiteY3" fmla="*/ 3605214 h 4133851"/>
                      <a:gd name="connsiteX4" fmla="*/ 2128837 w 2428875"/>
                      <a:gd name="connsiteY4" fmla="*/ 3248026 h 4133851"/>
                      <a:gd name="connsiteX5" fmla="*/ 2371725 w 2428875"/>
                      <a:gd name="connsiteY5" fmla="*/ 2633664 h 4133851"/>
                      <a:gd name="connsiteX6" fmla="*/ 2300287 w 2428875"/>
                      <a:gd name="connsiteY6" fmla="*/ 1976439 h 4133851"/>
                      <a:gd name="connsiteX7" fmla="*/ 2114550 w 2428875"/>
                      <a:gd name="connsiteY7" fmla="*/ 1533526 h 4133851"/>
                      <a:gd name="connsiteX8" fmla="*/ 1995488 w 2428875"/>
                      <a:gd name="connsiteY8" fmla="*/ 1162051 h 4133851"/>
                      <a:gd name="connsiteX9" fmla="*/ 2038349 w 2428875"/>
                      <a:gd name="connsiteY9" fmla="*/ 676276 h 4133851"/>
                      <a:gd name="connsiteX10" fmla="*/ 2428875 w 2428875"/>
                      <a:gd name="connsiteY10" fmla="*/ 0 h 4133851"/>
                      <a:gd name="connsiteX0" fmla="*/ 0 w 2428875"/>
                      <a:gd name="connsiteY0" fmla="*/ 4133851 h 4133851"/>
                      <a:gd name="connsiteX1" fmla="*/ 423862 w 2428875"/>
                      <a:gd name="connsiteY1" fmla="*/ 3843338 h 4133851"/>
                      <a:gd name="connsiteX2" fmla="*/ 1071562 w 2428875"/>
                      <a:gd name="connsiteY2" fmla="*/ 3748089 h 4133851"/>
                      <a:gd name="connsiteX3" fmla="*/ 1728787 w 2428875"/>
                      <a:gd name="connsiteY3" fmla="*/ 3605214 h 4133851"/>
                      <a:gd name="connsiteX4" fmla="*/ 2128837 w 2428875"/>
                      <a:gd name="connsiteY4" fmla="*/ 3248026 h 4133851"/>
                      <a:gd name="connsiteX5" fmla="*/ 2371725 w 2428875"/>
                      <a:gd name="connsiteY5" fmla="*/ 2633664 h 4133851"/>
                      <a:gd name="connsiteX6" fmla="*/ 2300287 w 2428875"/>
                      <a:gd name="connsiteY6" fmla="*/ 1976439 h 4133851"/>
                      <a:gd name="connsiteX7" fmla="*/ 2114550 w 2428875"/>
                      <a:gd name="connsiteY7" fmla="*/ 1533526 h 4133851"/>
                      <a:gd name="connsiteX8" fmla="*/ 1995488 w 2428875"/>
                      <a:gd name="connsiteY8" fmla="*/ 1162051 h 4133851"/>
                      <a:gd name="connsiteX9" fmla="*/ 2038349 w 2428875"/>
                      <a:gd name="connsiteY9" fmla="*/ 676276 h 4133851"/>
                      <a:gd name="connsiteX10" fmla="*/ 2428875 w 2428875"/>
                      <a:gd name="connsiteY10" fmla="*/ 0 h 4133851"/>
                      <a:gd name="connsiteX0" fmla="*/ 0 w 2428875"/>
                      <a:gd name="connsiteY0" fmla="*/ 4133851 h 4133851"/>
                      <a:gd name="connsiteX1" fmla="*/ 423862 w 2428875"/>
                      <a:gd name="connsiteY1" fmla="*/ 3843338 h 4133851"/>
                      <a:gd name="connsiteX2" fmla="*/ 1071562 w 2428875"/>
                      <a:gd name="connsiteY2" fmla="*/ 3748089 h 4133851"/>
                      <a:gd name="connsiteX3" fmla="*/ 1728787 w 2428875"/>
                      <a:gd name="connsiteY3" fmla="*/ 3605214 h 4133851"/>
                      <a:gd name="connsiteX4" fmla="*/ 2128837 w 2428875"/>
                      <a:gd name="connsiteY4" fmla="*/ 3248026 h 4133851"/>
                      <a:gd name="connsiteX5" fmla="*/ 2371725 w 2428875"/>
                      <a:gd name="connsiteY5" fmla="*/ 2633664 h 4133851"/>
                      <a:gd name="connsiteX6" fmla="*/ 2300287 w 2428875"/>
                      <a:gd name="connsiteY6" fmla="*/ 1976439 h 4133851"/>
                      <a:gd name="connsiteX7" fmla="*/ 2114550 w 2428875"/>
                      <a:gd name="connsiteY7" fmla="*/ 1533526 h 4133851"/>
                      <a:gd name="connsiteX8" fmla="*/ 1995488 w 2428875"/>
                      <a:gd name="connsiteY8" fmla="*/ 1162051 h 4133851"/>
                      <a:gd name="connsiteX9" fmla="*/ 2038349 w 2428875"/>
                      <a:gd name="connsiteY9" fmla="*/ 676276 h 4133851"/>
                      <a:gd name="connsiteX10" fmla="*/ 2428875 w 2428875"/>
                      <a:gd name="connsiteY10" fmla="*/ 0 h 4133851"/>
                      <a:gd name="connsiteX0" fmla="*/ 0 w 2447925"/>
                      <a:gd name="connsiteY0" fmla="*/ 4114801 h 4114801"/>
                      <a:gd name="connsiteX1" fmla="*/ 423862 w 2447925"/>
                      <a:gd name="connsiteY1" fmla="*/ 3824288 h 4114801"/>
                      <a:gd name="connsiteX2" fmla="*/ 1071562 w 2447925"/>
                      <a:gd name="connsiteY2" fmla="*/ 3729039 h 4114801"/>
                      <a:gd name="connsiteX3" fmla="*/ 1728787 w 2447925"/>
                      <a:gd name="connsiteY3" fmla="*/ 3586164 h 4114801"/>
                      <a:gd name="connsiteX4" fmla="*/ 2128837 w 2447925"/>
                      <a:gd name="connsiteY4" fmla="*/ 3228976 h 4114801"/>
                      <a:gd name="connsiteX5" fmla="*/ 2371725 w 2447925"/>
                      <a:gd name="connsiteY5" fmla="*/ 2614614 h 4114801"/>
                      <a:gd name="connsiteX6" fmla="*/ 2300287 w 2447925"/>
                      <a:gd name="connsiteY6" fmla="*/ 1957389 h 4114801"/>
                      <a:gd name="connsiteX7" fmla="*/ 2114550 w 2447925"/>
                      <a:gd name="connsiteY7" fmla="*/ 1514476 h 4114801"/>
                      <a:gd name="connsiteX8" fmla="*/ 1995488 w 2447925"/>
                      <a:gd name="connsiteY8" fmla="*/ 1143001 h 4114801"/>
                      <a:gd name="connsiteX9" fmla="*/ 2038349 w 2447925"/>
                      <a:gd name="connsiteY9" fmla="*/ 657226 h 4114801"/>
                      <a:gd name="connsiteX10" fmla="*/ 2447925 w 2447925"/>
                      <a:gd name="connsiteY10" fmla="*/ 0 h 4114801"/>
                      <a:gd name="connsiteX0" fmla="*/ 0 w 2447925"/>
                      <a:gd name="connsiteY0" fmla="*/ 4114801 h 4114801"/>
                      <a:gd name="connsiteX1" fmla="*/ 423862 w 2447925"/>
                      <a:gd name="connsiteY1" fmla="*/ 3824288 h 4114801"/>
                      <a:gd name="connsiteX2" fmla="*/ 1071562 w 2447925"/>
                      <a:gd name="connsiteY2" fmla="*/ 3729039 h 4114801"/>
                      <a:gd name="connsiteX3" fmla="*/ 1728787 w 2447925"/>
                      <a:gd name="connsiteY3" fmla="*/ 3586164 h 4114801"/>
                      <a:gd name="connsiteX4" fmla="*/ 2128837 w 2447925"/>
                      <a:gd name="connsiteY4" fmla="*/ 3228976 h 4114801"/>
                      <a:gd name="connsiteX5" fmla="*/ 2371725 w 2447925"/>
                      <a:gd name="connsiteY5" fmla="*/ 2614614 h 4114801"/>
                      <a:gd name="connsiteX6" fmla="*/ 2300287 w 2447925"/>
                      <a:gd name="connsiteY6" fmla="*/ 1957389 h 4114801"/>
                      <a:gd name="connsiteX7" fmla="*/ 2114550 w 2447925"/>
                      <a:gd name="connsiteY7" fmla="*/ 1514476 h 4114801"/>
                      <a:gd name="connsiteX8" fmla="*/ 1995488 w 2447925"/>
                      <a:gd name="connsiteY8" fmla="*/ 1143001 h 4114801"/>
                      <a:gd name="connsiteX9" fmla="*/ 2038349 w 2447925"/>
                      <a:gd name="connsiteY9" fmla="*/ 657226 h 4114801"/>
                      <a:gd name="connsiteX10" fmla="*/ 2447925 w 2447925"/>
                      <a:gd name="connsiteY10" fmla="*/ 0 h 41148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7925" h="4114801">
                        <a:moveTo>
                          <a:pt x="0" y="4114801"/>
                        </a:moveTo>
                        <a:cubicBezTo>
                          <a:pt x="82153" y="4004073"/>
                          <a:pt x="97631" y="3955257"/>
                          <a:pt x="423862" y="3824288"/>
                        </a:cubicBezTo>
                        <a:cubicBezTo>
                          <a:pt x="750093" y="3693319"/>
                          <a:pt x="854074" y="3768726"/>
                          <a:pt x="1071562" y="3729039"/>
                        </a:cubicBezTo>
                        <a:cubicBezTo>
                          <a:pt x="1289050" y="3689352"/>
                          <a:pt x="1552575" y="3669508"/>
                          <a:pt x="1728787" y="3586164"/>
                        </a:cubicBezTo>
                        <a:cubicBezTo>
                          <a:pt x="1904999" y="3502820"/>
                          <a:pt x="2021681" y="3390901"/>
                          <a:pt x="2128837" y="3228976"/>
                        </a:cubicBezTo>
                        <a:cubicBezTo>
                          <a:pt x="2235993" y="3067051"/>
                          <a:pt x="2343150" y="2826545"/>
                          <a:pt x="2371725" y="2614614"/>
                        </a:cubicBezTo>
                        <a:cubicBezTo>
                          <a:pt x="2400300" y="2402683"/>
                          <a:pt x="2343149" y="2140745"/>
                          <a:pt x="2300287" y="1957389"/>
                        </a:cubicBezTo>
                        <a:cubicBezTo>
                          <a:pt x="2257425" y="1774033"/>
                          <a:pt x="2165350" y="1650207"/>
                          <a:pt x="2114550" y="1514476"/>
                        </a:cubicBezTo>
                        <a:cubicBezTo>
                          <a:pt x="2063750" y="1378745"/>
                          <a:pt x="2008188" y="1285876"/>
                          <a:pt x="1995488" y="1143001"/>
                        </a:cubicBezTo>
                        <a:cubicBezTo>
                          <a:pt x="1982788" y="1000126"/>
                          <a:pt x="1962943" y="847726"/>
                          <a:pt x="2038349" y="657226"/>
                        </a:cubicBezTo>
                        <a:cubicBezTo>
                          <a:pt x="2113755" y="466726"/>
                          <a:pt x="2277270" y="140495"/>
                          <a:pt x="2447925" y="0"/>
                        </a:cubicBezTo>
                      </a:path>
                    </a:pathLst>
                  </a:custGeom>
                  <a:noFill/>
                  <a:ln w="4191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4" name="Freeform 233"/>
                  <p:cNvSpPr>
                    <a:spLocks noChangeAspect="1"/>
                  </p:cNvSpPr>
                  <p:nvPr/>
                </p:nvSpPr>
                <p:spPr>
                  <a:xfrm>
                    <a:off x="8984073" y="877010"/>
                    <a:ext cx="1610621" cy="258584"/>
                  </a:xfrm>
                  <a:custGeom>
                    <a:avLst/>
                    <a:gdLst>
                      <a:gd name="connsiteX0" fmla="*/ 0 w 1438275"/>
                      <a:gd name="connsiteY0" fmla="*/ 0 h 258637"/>
                      <a:gd name="connsiteX1" fmla="*/ 942975 w 1438275"/>
                      <a:gd name="connsiteY1" fmla="*/ 257175 h 258637"/>
                      <a:gd name="connsiteX2" fmla="*/ 1438275 w 1438275"/>
                      <a:gd name="connsiteY2" fmla="*/ 85725 h 258637"/>
                      <a:gd name="connsiteX0" fmla="*/ 0 w 1438275"/>
                      <a:gd name="connsiteY0" fmla="*/ 0 h 695608"/>
                      <a:gd name="connsiteX1" fmla="*/ 642938 w 1438275"/>
                      <a:gd name="connsiteY1" fmla="*/ 695325 h 695608"/>
                      <a:gd name="connsiteX2" fmla="*/ 1438275 w 1438275"/>
                      <a:gd name="connsiteY2" fmla="*/ 85725 h 695608"/>
                      <a:gd name="connsiteX0" fmla="*/ 0 w 1504950"/>
                      <a:gd name="connsiteY0" fmla="*/ 0 h 713764"/>
                      <a:gd name="connsiteX1" fmla="*/ 642938 w 1504950"/>
                      <a:gd name="connsiteY1" fmla="*/ 695325 h 713764"/>
                      <a:gd name="connsiteX2" fmla="*/ 1504950 w 1504950"/>
                      <a:gd name="connsiteY2" fmla="*/ 481013 h 713764"/>
                      <a:gd name="connsiteX0" fmla="*/ 0 w 1657350"/>
                      <a:gd name="connsiteY0" fmla="*/ 0 h 252639"/>
                      <a:gd name="connsiteX1" fmla="*/ 795338 w 1657350"/>
                      <a:gd name="connsiteY1" fmla="*/ 252412 h 252639"/>
                      <a:gd name="connsiteX2" fmla="*/ 1657350 w 1657350"/>
                      <a:gd name="connsiteY2" fmla="*/ 38100 h 252639"/>
                      <a:gd name="connsiteX0" fmla="*/ 0 w 1657350"/>
                      <a:gd name="connsiteY0" fmla="*/ 0 h 252639"/>
                      <a:gd name="connsiteX1" fmla="*/ 795338 w 1657350"/>
                      <a:gd name="connsiteY1" fmla="*/ 252412 h 252639"/>
                      <a:gd name="connsiteX2" fmla="*/ 1657350 w 1657350"/>
                      <a:gd name="connsiteY2" fmla="*/ 38100 h 252639"/>
                      <a:gd name="connsiteX0" fmla="*/ 0 w 1657350"/>
                      <a:gd name="connsiteY0" fmla="*/ 0 h 258584"/>
                      <a:gd name="connsiteX1" fmla="*/ 795338 w 1657350"/>
                      <a:gd name="connsiteY1" fmla="*/ 252412 h 258584"/>
                      <a:gd name="connsiteX2" fmla="*/ 1657350 w 1657350"/>
                      <a:gd name="connsiteY2" fmla="*/ 38100 h 2585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657350" h="258584">
                        <a:moveTo>
                          <a:pt x="0" y="0"/>
                        </a:moveTo>
                        <a:cubicBezTo>
                          <a:pt x="289719" y="169069"/>
                          <a:pt x="395288" y="212724"/>
                          <a:pt x="795338" y="252412"/>
                        </a:cubicBezTo>
                        <a:cubicBezTo>
                          <a:pt x="1195388" y="292100"/>
                          <a:pt x="1529556" y="130969"/>
                          <a:pt x="1657350" y="38100"/>
                        </a:cubicBezTo>
                      </a:path>
                    </a:pathLst>
                  </a:custGeom>
                  <a:noFill/>
                  <a:ln w="4191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35" name="Straight Connector 234"/>
                  <p:cNvCxnSpPr>
                    <a:cxnSpLocks noChangeAspect="1"/>
                  </p:cNvCxnSpPr>
                  <p:nvPr/>
                </p:nvCxnSpPr>
                <p:spPr>
                  <a:xfrm>
                    <a:off x="10594694" y="910347"/>
                    <a:ext cx="777538" cy="842958"/>
                  </a:xfrm>
                  <a:prstGeom prst="line">
                    <a:avLst/>
                  </a:prstGeom>
                  <a:ln w="4191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6" name="Freeform 235"/>
                  <p:cNvSpPr>
                    <a:spLocks noChangeAspect="1"/>
                  </p:cNvSpPr>
                  <p:nvPr/>
                </p:nvSpPr>
                <p:spPr>
                  <a:xfrm flipH="1">
                    <a:off x="6542744" y="1753305"/>
                    <a:ext cx="2431869" cy="4114801"/>
                  </a:xfrm>
                  <a:custGeom>
                    <a:avLst/>
                    <a:gdLst>
                      <a:gd name="connsiteX0" fmla="*/ 0 w 4400550"/>
                      <a:gd name="connsiteY0" fmla="*/ 4120738 h 4132930"/>
                      <a:gd name="connsiteX1" fmla="*/ 342900 w 4400550"/>
                      <a:gd name="connsiteY1" fmla="*/ 3834988 h 4132930"/>
                      <a:gd name="connsiteX2" fmla="*/ 1071562 w 4400550"/>
                      <a:gd name="connsiteY2" fmla="*/ 3734976 h 4132930"/>
                      <a:gd name="connsiteX3" fmla="*/ 1728787 w 4400550"/>
                      <a:gd name="connsiteY3" fmla="*/ 3592101 h 4132930"/>
                      <a:gd name="connsiteX4" fmla="*/ 2128837 w 4400550"/>
                      <a:gd name="connsiteY4" fmla="*/ 3234913 h 4132930"/>
                      <a:gd name="connsiteX5" fmla="*/ 2386012 w 4400550"/>
                      <a:gd name="connsiteY5" fmla="*/ 2620551 h 4132930"/>
                      <a:gd name="connsiteX6" fmla="*/ 2300287 w 4400550"/>
                      <a:gd name="connsiteY6" fmla="*/ 1963326 h 4132930"/>
                      <a:gd name="connsiteX7" fmla="*/ 2143125 w 4400550"/>
                      <a:gd name="connsiteY7" fmla="*/ 1520413 h 4132930"/>
                      <a:gd name="connsiteX8" fmla="*/ 1971675 w 4400550"/>
                      <a:gd name="connsiteY8" fmla="*/ 1148938 h 4132930"/>
                      <a:gd name="connsiteX9" fmla="*/ 2014537 w 4400550"/>
                      <a:gd name="connsiteY9" fmla="*/ 663163 h 4132930"/>
                      <a:gd name="connsiteX10" fmla="*/ 2428875 w 4400550"/>
                      <a:gd name="connsiteY10" fmla="*/ 5938 h 4132930"/>
                      <a:gd name="connsiteX11" fmla="*/ 3414712 w 4400550"/>
                      <a:gd name="connsiteY11" fmla="*/ 391701 h 4132930"/>
                      <a:gd name="connsiteX12" fmla="*/ 4400550 w 4400550"/>
                      <a:gd name="connsiteY12" fmla="*/ 1263238 h 4132930"/>
                      <a:gd name="connsiteX13" fmla="*/ 4400550 w 4400550"/>
                      <a:gd name="connsiteY13" fmla="*/ 1263238 h 4132930"/>
                      <a:gd name="connsiteX14" fmla="*/ 4100512 w 4400550"/>
                      <a:gd name="connsiteY14" fmla="*/ 2892013 h 4132930"/>
                      <a:gd name="connsiteX15" fmla="*/ 3086100 w 4400550"/>
                      <a:gd name="connsiteY15" fmla="*/ 4049301 h 4132930"/>
                      <a:gd name="connsiteX16" fmla="*/ 3071812 w 4400550"/>
                      <a:gd name="connsiteY16" fmla="*/ 4035013 h 4132930"/>
                      <a:gd name="connsiteX0" fmla="*/ 0 w 4400550"/>
                      <a:gd name="connsiteY0" fmla="*/ 4120738 h 4132930"/>
                      <a:gd name="connsiteX1" fmla="*/ 342900 w 4400550"/>
                      <a:gd name="connsiteY1" fmla="*/ 3834988 h 4132930"/>
                      <a:gd name="connsiteX2" fmla="*/ 1071562 w 4400550"/>
                      <a:gd name="connsiteY2" fmla="*/ 3734976 h 4132930"/>
                      <a:gd name="connsiteX3" fmla="*/ 1728787 w 4400550"/>
                      <a:gd name="connsiteY3" fmla="*/ 3592101 h 4132930"/>
                      <a:gd name="connsiteX4" fmla="*/ 2128837 w 4400550"/>
                      <a:gd name="connsiteY4" fmla="*/ 3234913 h 4132930"/>
                      <a:gd name="connsiteX5" fmla="*/ 2386012 w 4400550"/>
                      <a:gd name="connsiteY5" fmla="*/ 2620551 h 4132930"/>
                      <a:gd name="connsiteX6" fmla="*/ 2300287 w 4400550"/>
                      <a:gd name="connsiteY6" fmla="*/ 1963326 h 4132930"/>
                      <a:gd name="connsiteX7" fmla="*/ 2143125 w 4400550"/>
                      <a:gd name="connsiteY7" fmla="*/ 1520413 h 4132930"/>
                      <a:gd name="connsiteX8" fmla="*/ 1971675 w 4400550"/>
                      <a:gd name="connsiteY8" fmla="*/ 1148938 h 4132930"/>
                      <a:gd name="connsiteX9" fmla="*/ 2014537 w 4400550"/>
                      <a:gd name="connsiteY9" fmla="*/ 663163 h 4132930"/>
                      <a:gd name="connsiteX10" fmla="*/ 2428875 w 4400550"/>
                      <a:gd name="connsiteY10" fmla="*/ 5938 h 4132930"/>
                      <a:gd name="connsiteX11" fmla="*/ 3414712 w 4400550"/>
                      <a:gd name="connsiteY11" fmla="*/ 391701 h 4132930"/>
                      <a:gd name="connsiteX12" fmla="*/ 4400550 w 4400550"/>
                      <a:gd name="connsiteY12" fmla="*/ 1263238 h 4132930"/>
                      <a:gd name="connsiteX13" fmla="*/ 4400550 w 4400550"/>
                      <a:gd name="connsiteY13" fmla="*/ 1263238 h 4132930"/>
                      <a:gd name="connsiteX14" fmla="*/ 4100512 w 4400550"/>
                      <a:gd name="connsiteY14" fmla="*/ 2892013 h 4132930"/>
                      <a:gd name="connsiteX15" fmla="*/ 3086100 w 4400550"/>
                      <a:gd name="connsiteY15" fmla="*/ 4049301 h 4132930"/>
                      <a:gd name="connsiteX16" fmla="*/ 3071812 w 4400550"/>
                      <a:gd name="connsiteY16" fmla="*/ 4035013 h 4132930"/>
                      <a:gd name="connsiteX0" fmla="*/ 0 w 4400550"/>
                      <a:gd name="connsiteY0" fmla="*/ 4120738 h 4132930"/>
                      <a:gd name="connsiteX1" fmla="*/ 342900 w 4400550"/>
                      <a:gd name="connsiteY1" fmla="*/ 3834988 h 4132930"/>
                      <a:gd name="connsiteX2" fmla="*/ 1071562 w 4400550"/>
                      <a:gd name="connsiteY2" fmla="*/ 3734976 h 4132930"/>
                      <a:gd name="connsiteX3" fmla="*/ 1728787 w 4400550"/>
                      <a:gd name="connsiteY3" fmla="*/ 3592101 h 4132930"/>
                      <a:gd name="connsiteX4" fmla="*/ 2128837 w 4400550"/>
                      <a:gd name="connsiteY4" fmla="*/ 3234913 h 4132930"/>
                      <a:gd name="connsiteX5" fmla="*/ 2386012 w 4400550"/>
                      <a:gd name="connsiteY5" fmla="*/ 2620551 h 4132930"/>
                      <a:gd name="connsiteX6" fmla="*/ 2300287 w 4400550"/>
                      <a:gd name="connsiteY6" fmla="*/ 1963326 h 4132930"/>
                      <a:gd name="connsiteX7" fmla="*/ 2143125 w 4400550"/>
                      <a:gd name="connsiteY7" fmla="*/ 1520413 h 4132930"/>
                      <a:gd name="connsiteX8" fmla="*/ 1971675 w 4400550"/>
                      <a:gd name="connsiteY8" fmla="*/ 1148938 h 4132930"/>
                      <a:gd name="connsiteX9" fmla="*/ 2014537 w 4400550"/>
                      <a:gd name="connsiteY9" fmla="*/ 663163 h 4132930"/>
                      <a:gd name="connsiteX10" fmla="*/ 2428875 w 4400550"/>
                      <a:gd name="connsiteY10" fmla="*/ 5938 h 4132930"/>
                      <a:gd name="connsiteX11" fmla="*/ 3414712 w 4400550"/>
                      <a:gd name="connsiteY11" fmla="*/ 391701 h 4132930"/>
                      <a:gd name="connsiteX12" fmla="*/ 4400550 w 4400550"/>
                      <a:gd name="connsiteY12" fmla="*/ 1263238 h 4132930"/>
                      <a:gd name="connsiteX13" fmla="*/ 4400550 w 4400550"/>
                      <a:gd name="connsiteY13" fmla="*/ 1263238 h 4132930"/>
                      <a:gd name="connsiteX14" fmla="*/ 3086100 w 4400550"/>
                      <a:gd name="connsiteY14" fmla="*/ 4049301 h 4132930"/>
                      <a:gd name="connsiteX15" fmla="*/ 3071812 w 4400550"/>
                      <a:gd name="connsiteY15" fmla="*/ 4035013 h 4132930"/>
                      <a:gd name="connsiteX0" fmla="*/ 0 w 4400550"/>
                      <a:gd name="connsiteY0" fmla="*/ 4120738 h 4132930"/>
                      <a:gd name="connsiteX1" fmla="*/ 342900 w 4400550"/>
                      <a:gd name="connsiteY1" fmla="*/ 3834988 h 4132930"/>
                      <a:gd name="connsiteX2" fmla="*/ 1071562 w 4400550"/>
                      <a:gd name="connsiteY2" fmla="*/ 3734976 h 4132930"/>
                      <a:gd name="connsiteX3" fmla="*/ 1728787 w 4400550"/>
                      <a:gd name="connsiteY3" fmla="*/ 3592101 h 4132930"/>
                      <a:gd name="connsiteX4" fmla="*/ 2128837 w 4400550"/>
                      <a:gd name="connsiteY4" fmla="*/ 3234913 h 4132930"/>
                      <a:gd name="connsiteX5" fmla="*/ 2386012 w 4400550"/>
                      <a:gd name="connsiteY5" fmla="*/ 2620551 h 4132930"/>
                      <a:gd name="connsiteX6" fmla="*/ 2300287 w 4400550"/>
                      <a:gd name="connsiteY6" fmla="*/ 1963326 h 4132930"/>
                      <a:gd name="connsiteX7" fmla="*/ 2143125 w 4400550"/>
                      <a:gd name="connsiteY7" fmla="*/ 1520413 h 4132930"/>
                      <a:gd name="connsiteX8" fmla="*/ 1971675 w 4400550"/>
                      <a:gd name="connsiteY8" fmla="*/ 1148938 h 4132930"/>
                      <a:gd name="connsiteX9" fmla="*/ 2014537 w 4400550"/>
                      <a:gd name="connsiteY9" fmla="*/ 663163 h 4132930"/>
                      <a:gd name="connsiteX10" fmla="*/ 2428875 w 4400550"/>
                      <a:gd name="connsiteY10" fmla="*/ 5938 h 4132930"/>
                      <a:gd name="connsiteX11" fmla="*/ 3414712 w 4400550"/>
                      <a:gd name="connsiteY11" fmla="*/ 391701 h 4132930"/>
                      <a:gd name="connsiteX12" fmla="*/ 4400550 w 4400550"/>
                      <a:gd name="connsiteY12" fmla="*/ 1263238 h 4132930"/>
                      <a:gd name="connsiteX13" fmla="*/ 3086100 w 4400550"/>
                      <a:gd name="connsiteY13" fmla="*/ 4049301 h 4132930"/>
                      <a:gd name="connsiteX14" fmla="*/ 3071812 w 4400550"/>
                      <a:gd name="connsiteY14" fmla="*/ 4035013 h 4132930"/>
                      <a:gd name="connsiteX0" fmla="*/ 0 w 3434385"/>
                      <a:gd name="connsiteY0" fmla="*/ 4194411 h 4206603"/>
                      <a:gd name="connsiteX1" fmla="*/ 342900 w 3434385"/>
                      <a:gd name="connsiteY1" fmla="*/ 3908661 h 4206603"/>
                      <a:gd name="connsiteX2" fmla="*/ 1071562 w 3434385"/>
                      <a:gd name="connsiteY2" fmla="*/ 3808649 h 4206603"/>
                      <a:gd name="connsiteX3" fmla="*/ 1728787 w 3434385"/>
                      <a:gd name="connsiteY3" fmla="*/ 3665774 h 4206603"/>
                      <a:gd name="connsiteX4" fmla="*/ 2128837 w 3434385"/>
                      <a:gd name="connsiteY4" fmla="*/ 3308586 h 4206603"/>
                      <a:gd name="connsiteX5" fmla="*/ 2386012 w 3434385"/>
                      <a:gd name="connsiteY5" fmla="*/ 2694224 h 4206603"/>
                      <a:gd name="connsiteX6" fmla="*/ 2300287 w 3434385"/>
                      <a:gd name="connsiteY6" fmla="*/ 2036999 h 4206603"/>
                      <a:gd name="connsiteX7" fmla="*/ 2143125 w 3434385"/>
                      <a:gd name="connsiteY7" fmla="*/ 1594086 h 4206603"/>
                      <a:gd name="connsiteX8" fmla="*/ 1971675 w 3434385"/>
                      <a:gd name="connsiteY8" fmla="*/ 1222611 h 4206603"/>
                      <a:gd name="connsiteX9" fmla="*/ 2014537 w 3434385"/>
                      <a:gd name="connsiteY9" fmla="*/ 736836 h 4206603"/>
                      <a:gd name="connsiteX10" fmla="*/ 2428875 w 3434385"/>
                      <a:gd name="connsiteY10" fmla="*/ 79611 h 4206603"/>
                      <a:gd name="connsiteX11" fmla="*/ 3414712 w 3434385"/>
                      <a:gd name="connsiteY11" fmla="*/ 465374 h 4206603"/>
                      <a:gd name="connsiteX12" fmla="*/ 3086100 w 3434385"/>
                      <a:gd name="connsiteY12" fmla="*/ 4122974 h 4206603"/>
                      <a:gd name="connsiteX13" fmla="*/ 3071812 w 3434385"/>
                      <a:gd name="connsiteY13" fmla="*/ 4108686 h 4206603"/>
                      <a:gd name="connsiteX0" fmla="*/ 0 w 3434385"/>
                      <a:gd name="connsiteY0" fmla="*/ 4194411 h 4194411"/>
                      <a:gd name="connsiteX1" fmla="*/ 342900 w 3434385"/>
                      <a:gd name="connsiteY1" fmla="*/ 3908661 h 4194411"/>
                      <a:gd name="connsiteX2" fmla="*/ 1071562 w 3434385"/>
                      <a:gd name="connsiteY2" fmla="*/ 3808649 h 4194411"/>
                      <a:gd name="connsiteX3" fmla="*/ 1728787 w 3434385"/>
                      <a:gd name="connsiteY3" fmla="*/ 3665774 h 4194411"/>
                      <a:gd name="connsiteX4" fmla="*/ 2128837 w 3434385"/>
                      <a:gd name="connsiteY4" fmla="*/ 3308586 h 4194411"/>
                      <a:gd name="connsiteX5" fmla="*/ 2386012 w 3434385"/>
                      <a:gd name="connsiteY5" fmla="*/ 2694224 h 4194411"/>
                      <a:gd name="connsiteX6" fmla="*/ 2300287 w 3434385"/>
                      <a:gd name="connsiteY6" fmla="*/ 2036999 h 4194411"/>
                      <a:gd name="connsiteX7" fmla="*/ 2143125 w 3434385"/>
                      <a:gd name="connsiteY7" fmla="*/ 1594086 h 4194411"/>
                      <a:gd name="connsiteX8" fmla="*/ 1971675 w 3434385"/>
                      <a:gd name="connsiteY8" fmla="*/ 1222611 h 4194411"/>
                      <a:gd name="connsiteX9" fmla="*/ 2014537 w 3434385"/>
                      <a:gd name="connsiteY9" fmla="*/ 736836 h 4194411"/>
                      <a:gd name="connsiteX10" fmla="*/ 2428875 w 3434385"/>
                      <a:gd name="connsiteY10" fmla="*/ 79611 h 4194411"/>
                      <a:gd name="connsiteX11" fmla="*/ 3414712 w 3434385"/>
                      <a:gd name="connsiteY11" fmla="*/ 465374 h 4194411"/>
                      <a:gd name="connsiteX12" fmla="*/ 3086100 w 3434385"/>
                      <a:gd name="connsiteY12" fmla="*/ 4122974 h 4194411"/>
                      <a:gd name="connsiteX0" fmla="*/ 0 w 3414712"/>
                      <a:gd name="connsiteY0" fmla="*/ 4194411 h 4194411"/>
                      <a:gd name="connsiteX1" fmla="*/ 342900 w 3414712"/>
                      <a:gd name="connsiteY1" fmla="*/ 3908661 h 4194411"/>
                      <a:gd name="connsiteX2" fmla="*/ 1071562 w 3414712"/>
                      <a:gd name="connsiteY2" fmla="*/ 3808649 h 4194411"/>
                      <a:gd name="connsiteX3" fmla="*/ 1728787 w 3414712"/>
                      <a:gd name="connsiteY3" fmla="*/ 3665774 h 4194411"/>
                      <a:gd name="connsiteX4" fmla="*/ 2128837 w 3414712"/>
                      <a:gd name="connsiteY4" fmla="*/ 3308586 h 4194411"/>
                      <a:gd name="connsiteX5" fmla="*/ 2386012 w 3414712"/>
                      <a:gd name="connsiteY5" fmla="*/ 2694224 h 4194411"/>
                      <a:gd name="connsiteX6" fmla="*/ 2300287 w 3414712"/>
                      <a:gd name="connsiteY6" fmla="*/ 2036999 h 4194411"/>
                      <a:gd name="connsiteX7" fmla="*/ 2143125 w 3414712"/>
                      <a:gd name="connsiteY7" fmla="*/ 1594086 h 4194411"/>
                      <a:gd name="connsiteX8" fmla="*/ 1971675 w 3414712"/>
                      <a:gd name="connsiteY8" fmla="*/ 1222611 h 4194411"/>
                      <a:gd name="connsiteX9" fmla="*/ 2014537 w 3414712"/>
                      <a:gd name="connsiteY9" fmla="*/ 736836 h 4194411"/>
                      <a:gd name="connsiteX10" fmla="*/ 2428875 w 3414712"/>
                      <a:gd name="connsiteY10" fmla="*/ 79611 h 4194411"/>
                      <a:gd name="connsiteX11" fmla="*/ 3414712 w 3414712"/>
                      <a:gd name="connsiteY11" fmla="*/ 465374 h 4194411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43125 w 2428875"/>
                      <a:gd name="connsiteY7" fmla="*/ 1514475 h 4114800"/>
                      <a:gd name="connsiteX8" fmla="*/ 1971675 w 2428875"/>
                      <a:gd name="connsiteY8" fmla="*/ 1143000 h 4114800"/>
                      <a:gd name="connsiteX9" fmla="*/ 2014537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71675 w 2428875"/>
                      <a:gd name="connsiteY8" fmla="*/ 1143000 h 4114800"/>
                      <a:gd name="connsiteX9" fmla="*/ 2014537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71675 w 2428875"/>
                      <a:gd name="connsiteY8" fmla="*/ 1143000 h 4114800"/>
                      <a:gd name="connsiteX9" fmla="*/ 2014537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71675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95488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71725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95488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423862 w 2428875"/>
                      <a:gd name="connsiteY1" fmla="*/ 3824287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71725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95488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423862 w 2428875"/>
                      <a:gd name="connsiteY1" fmla="*/ 3824287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71725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95488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56472"/>
                      <a:gd name="connsiteY0" fmla="*/ 4166307 h 4166307"/>
                      <a:gd name="connsiteX1" fmla="*/ 423862 w 2456472"/>
                      <a:gd name="connsiteY1" fmla="*/ 3875794 h 4166307"/>
                      <a:gd name="connsiteX2" fmla="*/ 1071562 w 2456472"/>
                      <a:gd name="connsiteY2" fmla="*/ 3780545 h 4166307"/>
                      <a:gd name="connsiteX3" fmla="*/ 1728787 w 2456472"/>
                      <a:gd name="connsiteY3" fmla="*/ 3637670 h 4166307"/>
                      <a:gd name="connsiteX4" fmla="*/ 2128837 w 2456472"/>
                      <a:gd name="connsiteY4" fmla="*/ 3280482 h 4166307"/>
                      <a:gd name="connsiteX5" fmla="*/ 2371725 w 2456472"/>
                      <a:gd name="connsiteY5" fmla="*/ 2666120 h 4166307"/>
                      <a:gd name="connsiteX6" fmla="*/ 2300287 w 2456472"/>
                      <a:gd name="connsiteY6" fmla="*/ 2008895 h 4166307"/>
                      <a:gd name="connsiteX7" fmla="*/ 2114550 w 2456472"/>
                      <a:gd name="connsiteY7" fmla="*/ 1565982 h 4166307"/>
                      <a:gd name="connsiteX8" fmla="*/ 1995488 w 2456472"/>
                      <a:gd name="connsiteY8" fmla="*/ 1194507 h 4166307"/>
                      <a:gd name="connsiteX9" fmla="*/ 2038349 w 2456472"/>
                      <a:gd name="connsiteY9" fmla="*/ 708732 h 4166307"/>
                      <a:gd name="connsiteX10" fmla="*/ 2428875 w 2456472"/>
                      <a:gd name="connsiteY10" fmla="*/ 51507 h 4166307"/>
                      <a:gd name="connsiteX11" fmla="*/ 2424114 w 2456472"/>
                      <a:gd name="connsiteY11" fmla="*/ 41982 h 4166307"/>
                      <a:gd name="connsiteX0" fmla="*/ 0 w 2424128"/>
                      <a:gd name="connsiteY0" fmla="*/ 4199348 h 4199348"/>
                      <a:gd name="connsiteX1" fmla="*/ 423862 w 2424128"/>
                      <a:gd name="connsiteY1" fmla="*/ 3908835 h 4199348"/>
                      <a:gd name="connsiteX2" fmla="*/ 1071562 w 2424128"/>
                      <a:gd name="connsiteY2" fmla="*/ 3813586 h 4199348"/>
                      <a:gd name="connsiteX3" fmla="*/ 1728787 w 2424128"/>
                      <a:gd name="connsiteY3" fmla="*/ 3670711 h 4199348"/>
                      <a:gd name="connsiteX4" fmla="*/ 2128837 w 2424128"/>
                      <a:gd name="connsiteY4" fmla="*/ 3313523 h 4199348"/>
                      <a:gd name="connsiteX5" fmla="*/ 2371725 w 2424128"/>
                      <a:gd name="connsiteY5" fmla="*/ 2699161 h 4199348"/>
                      <a:gd name="connsiteX6" fmla="*/ 2300287 w 2424128"/>
                      <a:gd name="connsiteY6" fmla="*/ 2041936 h 4199348"/>
                      <a:gd name="connsiteX7" fmla="*/ 2114550 w 2424128"/>
                      <a:gd name="connsiteY7" fmla="*/ 1599023 h 4199348"/>
                      <a:gd name="connsiteX8" fmla="*/ 1995488 w 2424128"/>
                      <a:gd name="connsiteY8" fmla="*/ 1227548 h 4199348"/>
                      <a:gd name="connsiteX9" fmla="*/ 2038349 w 2424128"/>
                      <a:gd name="connsiteY9" fmla="*/ 741773 h 4199348"/>
                      <a:gd name="connsiteX10" fmla="*/ 2309812 w 2424128"/>
                      <a:gd name="connsiteY10" fmla="*/ 41685 h 4199348"/>
                      <a:gd name="connsiteX11" fmla="*/ 2424114 w 2424128"/>
                      <a:gd name="connsiteY11" fmla="*/ 75023 h 4199348"/>
                      <a:gd name="connsiteX0" fmla="*/ 0 w 2424117"/>
                      <a:gd name="connsiteY0" fmla="*/ 4268794 h 4268794"/>
                      <a:gd name="connsiteX1" fmla="*/ 423862 w 2424117"/>
                      <a:gd name="connsiteY1" fmla="*/ 3978281 h 4268794"/>
                      <a:gd name="connsiteX2" fmla="*/ 1071562 w 2424117"/>
                      <a:gd name="connsiteY2" fmla="*/ 3883032 h 4268794"/>
                      <a:gd name="connsiteX3" fmla="*/ 1728787 w 2424117"/>
                      <a:gd name="connsiteY3" fmla="*/ 3740157 h 4268794"/>
                      <a:gd name="connsiteX4" fmla="*/ 2128837 w 2424117"/>
                      <a:gd name="connsiteY4" fmla="*/ 3382969 h 4268794"/>
                      <a:gd name="connsiteX5" fmla="*/ 2371725 w 2424117"/>
                      <a:gd name="connsiteY5" fmla="*/ 2768607 h 4268794"/>
                      <a:gd name="connsiteX6" fmla="*/ 2300287 w 2424117"/>
                      <a:gd name="connsiteY6" fmla="*/ 2111382 h 4268794"/>
                      <a:gd name="connsiteX7" fmla="*/ 2114550 w 2424117"/>
                      <a:gd name="connsiteY7" fmla="*/ 1668469 h 4268794"/>
                      <a:gd name="connsiteX8" fmla="*/ 1995488 w 2424117"/>
                      <a:gd name="connsiteY8" fmla="*/ 1296994 h 4268794"/>
                      <a:gd name="connsiteX9" fmla="*/ 2038349 w 2424117"/>
                      <a:gd name="connsiteY9" fmla="*/ 811219 h 4268794"/>
                      <a:gd name="connsiteX10" fmla="*/ 2309812 w 2424117"/>
                      <a:gd name="connsiteY10" fmla="*/ 111131 h 4268794"/>
                      <a:gd name="connsiteX11" fmla="*/ 2424114 w 2424117"/>
                      <a:gd name="connsiteY11" fmla="*/ 144469 h 4268794"/>
                      <a:gd name="connsiteX0" fmla="*/ 0 w 2514606"/>
                      <a:gd name="connsiteY0" fmla="*/ 4476750 h 4476750"/>
                      <a:gd name="connsiteX1" fmla="*/ 423862 w 2514606"/>
                      <a:gd name="connsiteY1" fmla="*/ 4186237 h 4476750"/>
                      <a:gd name="connsiteX2" fmla="*/ 1071562 w 2514606"/>
                      <a:gd name="connsiteY2" fmla="*/ 4090988 h 4476750"/>
                      <a:gd name="connsiteX3" fmla="*/ 1728787 w 2514606"/>
                      <a:gd name="connsiteY3" fmla="*/ 3948113 h 4476750"/>
                      <a:gd name="connsiteX4" fmla="*/ 2128837 w 2514606"/>
                      <a:gd name="connsiteY4" fmla="*/ 3590925 h 4476750"/>
                      <a:gd name="connsiteX5" fmla="*/ 2371725 w 2514606"/>
                      <a:gd name="connsiteY5" fmla="*/ 2976563 h 4476750"/>
                      <a:gd name="connsiteX6" fmla="*/ 2300287 w 2514606"/>
                      <a:gd name="connsiteY6" fmla="*/ 2319338 h 4476750"/>
                      <a:gd name="connsiteX7" fmla="*/ 2114550 w 2514606"/>
                      <a:gd name="connsiteY7" fmla="*/ 1876425 h 4476750"/>
                      <a:gd name="connsiteX8" fmla="*/ 1995488 w 2514606"/>
                      <a:gd name="connsiteY8" fmla="*/ 1504950 h 4476750"/>
                      <a:gd name="connsiteX9" fmla="*/ 2038349 w 2514606"/>
                      <a:gd name="connsiteY9" fmla="*/ 1019175 h 4476750"/>
                      <a:gd name="connsiteX10" fmla="*/ 2309812 w 2514606"/>
                      <a:gd name="connsiteY10" fmla="*/ 319087 h 4476750"/>
                      <a:gd name="connsiteX11" fmla="*/ 2514601 w 2514606"/>
                      <a:gd name="connsiteY11" fmla="*/ 0 h 4476750"/>
                      <a:gd name="connsiteX0" fmla="*/ 0 w 2514679"/>
                      <a:gd name="connsiteY0" fmla="*/ 4476750 h 4476750"/>
                      <a:gd name="connsiteX1" fmla="*/ 423862 w 2514679"/>
                      <a:gd name="connsiteY1" fmla="*/ 4186237 h 4476750"/>
                      <a:gd name="connsiteX2" fmla="*/ 1071562 w 2514679"/>
                      <a:gd name="connsiteY2" fmla="*/ 4090988 h 4476750"/>
                      <a:gd name="connsiteX3" fmla="*/ 1728787 w 2514679"/>
                      <a:gd name="connsiteY3" fmla="*/ 3948113 h 4476750"/>
                      <a:gd name="connsiteX4" fmla="*/ 2128837 w 2514679"/>
                      <a:gd name="connsiteY4" fmla="*/ 3590925 h 4476750"/>
                      <a:gd name="connsiteX5" fmla="*/ 2371725 w 2514679"/>
                      <a:gd name="connsiteY5" fmla="*/ 2976563 h 4476750"/>
                      <a:gd name="connsiteX6" fmla="*/ 2300287 w 2514679"/>
                      <a:gd name="connsiteY6" fmla="*/ 2319338 h 4476750"/>
                      <a:gd name="connsiteX7" fmla="*/ 2114550 w 2514679"/>
                      <a:gd name="connsiteY7" fmla="*/ 1876425 h 4476750"/>
                      <a:gd name="connsiteX8" fmla="*/ 1995488 w 2514679"/>
                      <a:gd name="connsiteY8" fmla="*/ 1504950 h 4476750"/>
                      <a:gd name="connsiteX9" fmla="*/ 2038349 w 2514679"/>
                      <a:gd name="connsiteY9" fmla="*/ 1019175 h 4476750"/>
                      <a:gd name="connsiteX10" fmla="*/ 2428875 w 2514679"/>
                      <a:gd name="connsiteY10" fmla="*/ 342899 h 4476750"/>
                      <a:gd name="connsiteX11" fmla="*/ 2514601 w 2514679"/>
                      <a:gd name="connsiteY11" fmla="*/ 0 h 4476750"/>
                      <a:gd name="connsiteX0" fmla="*/ 0 w 2520143"/>
                      <a:gd name="connsiteY0" fmla="*/ 4476750 h 4476750"/>
                      <a:gd name="connsiteX1" fmla="*/ 423862 w 2520143"/>
                      <a:gd name="connsiteY1" fmla="*/ 4186237 h 4476750"/>
                      <a:gd name="connsiteX2" fmla="*/ 1071562 w 2520143"/>
                      <a:gd name="connsiteY2" fmla="*/ 4090988 h 4476750"/>
                      <a:gd name="connsiteX3" fmla="*/ 1728787 w 2520143"/>
                      <a:gd name="connsiteY3" fmla="*/ 3948113 h 4476750"/>
                      <a:gd name="connsiteX4" fmla="*/ 2128837 w 2520143"/>
                      <a:gd name="connsiteY4" fmla="*/ 3590925 h 4476750"/>
                      <a:gd name="connsiteX5" fmla="*/ 2371725 w 2520143"/>
                      <a:gd name="connsiteY5" fmla="*/ 2976563 h 4476750"/>
                      <a:gd name="connsiteX6" fmla="*/ 2300287 w 2520143"/>
                      <a:gd name="connsiteY6" fmla="*/ 2319338 h 4476750"/>
                      <a:gd name="connsiteX7" fmla="*/ 2114550 w 2520143"/>
                      <a:gd name="connsiteY7" fmla="*/ 1876425 h 4476750"/>
                      <a:gd name="connsiteX8" fmla="*/ 1995488 w 2520143"/>
                      <a:gd name="connsiteY8" fmla="*/ 1504950 h 4476750"/>
                      <a:gd name="connsiteX9" fmla="*/ 2038349 w 2520143"/>
                      <a:gd name="connsiteY9" fmla="*/ 1019175 h 4476750"/>
                      <a:gd name="connsiteX10" fmla="*/ 2428875 w 2520143"/>
                      <a:gd name="connsiteY10" fmla="*/ 342899 h 4476750"/>
                      <a:gd name="connsiteX11" fmla="*/ 2514601 w 2520143"/>
                      <a:gd name="connsiteY11" fmla="*/ 0 h 4476750"/>
                      <a:gd name="connsiteX0" fmla="*/ 0 w 2435814"/>
                      <a:gd name="connsiteY0" fmla="*/ 4929188 h 4929188"/>
                      <a:gd name="connsiteX1" fmla="*/ 423862 w 2435814"/>
                      <a:gd name="connsiteY1" fmla="*/ 4638675 h 4929188"/>
                      <a:gd name="connsiteX2" fmla="*/ 1071562 w 2435814"/>
                      <a:gd name="connsiteY2" fmla="*/ 4543426 h 4929188"/>
                      <a:gd name="connsiteX3" fmla="*/ 1728787 w 2435814"/>
                      <a:gd name="connsiteY3" fmla="*/ 4400551 h 4929188"/>
                      <a:gd name="connsiteX4" fmla="*/ 2128837 w 2435814"/>
                      <a:gd name="connsiteY4" fmla="*/ 4043363 h 4929188"/>
                      <a:gd name="connsiteX5" fmla="*/ 2371725 w 2435814"/>
                      <a:gd name="connsiteY5" fmla="*/ 3429001 h 4929188"/>
                      <a:gd name="connsiteX6" fmla="*/ 2300287 w 2435814"/>
                      <a:gd name="connsiteY6" fmla="*/ 2771776 h 4929188"/>
                      <a:gd name="connsiteX7" fmla="*/ 2114550 w 2435814"/>
                      <a:gd name="connsiteY7" fmla="*/ 2328863 h 4929188"/>
                      <a:gd name="connsiteX8" fmla="*/ 1995488 w 2435814"/>
                      <a:gd name="connsiteY8" fmla="*/ 1957388 h 4929188"/>
                      <a:gd name="connsiteX9" fmla="*/ 2038349 w 2435814"/>
                      <a:gd name="connsiteY9" fmla="*/ 1471613 h 4929188"/>
                      <a:gd name="connsiteX10" fmla="*/ 2428875 w 2435814"/>
                      <a:gd name="connsiteY10" fmla="*/ 795337 h 4929188"/>
                      <a:gd name="connsiteX11" fmla="*/ 1662113 w 2435814"/>
                      <a:gd name="connsiteY11" fmla="*/ 0 h 4929188"/>
                      <a:gd name="connsiteX0" fmla="*/ 0 w 2429843"/>
                      <a:gd name="connsiteY0" fmla="*/ 4929188 h 4929188"/>
                      <a:gd name="connsiteX1" fmla="*/ 423862 w 2429843"/>
                      <a:gd name="connsiteY1" fmla="*/ 4638675 h 4929188"/>
                      <a:gd name="connsiteX2" fmla="*/ 1071562 w 2429843"/>
                      <a:gd name="connsiteY2" fmla="*/ 4543426 h 4929188"/>
                      <a:gd name="connsiteX3" fmla="*/ 1728787 w 2429843"/>
                      <a:gd name="connsiteY3" fmla="*/ 4400551 h 4929188"/>
                      <a:gd name="connsiteX4" fmla="*/ 2128837 w 2429843"/>
                      <a:gd name="connsiteY4" fmla="*/ 4043363 h 4929188"/>
                      <a:gd name="connsiteX5" fmla="*/ 2371725 w 2429843"/>
                      <a:gd name="connsiteY5" fmla="*/ 3429001 h 4929188"/>
                      <a:gd name="connsiteX6" fmla="*/ 2300287 w 2429843"/>
                      <a:gd name="connsiteY6" fmla="*/ 2771776 h 4929188"/>
                      <a:gd name="connsiteX7" fmla="*/ 2114550 w 2429843"/>
                      <a:gd name="connsiteY7" fmla="*/ 2328863 h 4929188"/>
                      <a:gd name="connsiteX8" fmla="*/ 1995488 w 2429843"/>
                      <a:gd name="connsiteY8" fmla="*/ 1957388 h 4929188"/>
                      <a:gd name="connsiteX9" fmla="*/ 2038349 w 2429843"/>
                      <a:gd name="connsiteY9" fmla="*/ 1471613 h 4929188"/>
                      <a:gd name="connsiteX10" fmla="*/ 2428875 w 2429843"/>
                      <a:gd name="connsiteY10" fmla="*/ 795337 h 4929188"/>
                      <a:gd name="connsiteX11" fmla="*/ 1662113 w 2429843"/>
                      <a:gd name="connsiteY11" fmla="*/ 0 h 4929188"/>
                      <a:gd name="connsiteX0" fmla="*/ 0 w 2428875"/>
                      <a:gd name="connsiteY0" fmla="*/ 4133851 h 4133851"/>
                      <a:gd name="connsiteX1" fmla="*/ 423862 w 2428875"/>
                      <a:gd name="connsiteY1" fmla="*/ 3843338 h 4133851"/>
                      <a:gd name="connsiteX2" fmla="*/ 1071562 w 2428875"/>
                      <a:gd name="connsiteY2" fmla="*/ 3748089 h 4133851"/>
                      <a:gd name="connsiteX3" fmla="*/ 1728787 w 2428875"/>
                      <a:gd name="connsiteY3" fmla="*/ 3605214 h 4133851"/>
                      <a:gd name="connsiteX4" fmla="*/ 2128837 w 2428875"/>
                      <a:gd name="connsiteY4" fmla="*/ 3248026 h 4133851"/>
                      <a:gd name="connsiteX5" fmla="*/ 2371725 w 2428875"/>
                      <a:gd name="connsiteY5" fmla="*/ 2633664 h 4133851"/>
                      <a:gd name="connsiteX6" fmla="*/ 2300287 w 2428875"/>
                      <a:gd name="connsiteY6" fmla="*/ 1976439 h 4133851"/>
                      <a:gd name="connsiteX7" fmla="*/ 2114550 w 2428875"/>
                      <a:gd name="connsiteY7" fmla="*/ 1533526 h 4133851"/>
                      <a:gd name="connsiteX8" fmla="*/ 1995488 w 2428875"/>
                      <a:gd name="connsiteY8" fmla="*/ 1162051 h 4133851"/>
                      <a:gd name="connsiteX9" fmla="*/ 2038349 w 2428875"/>
                      <a:gd name="connsiteY9" fmla="*/ 676276 h 4133851"/>
                      <a:gd name="connsiteX10" fmla="*/ 2428875 w 2428875"/>
                      <a:gd name="connsiteY10" fmla="*/ 0 h 4133851"/>
                      <a:gd name="connsiteX0" fmla="*/ 0 w 2428875"/>
                      <a:gd name="connsiteY0" fmla="*/ 4133851 h 4133851"/>
                      <a:gd name="connsiteX1" fmla="*/ 423862 w 2428875"/>
                      <a:gd name="connsiteY1" fmla="*/ 3843338 h 4133851"/>
                      <a:gd name="connsiteX2" fmla="*/ 1071562 w 2428875"/>
                      <a:gd name="connsiteY2" fmla="*/ 3748089 h 4133851"/>
                      <a:gd name="connsiteX3" fmla="*/ 1728787 w 2428875"/>
                      <a:gd name="connsiteY3" fmla="*/ 3605214 h 4133851"/>
                      <a:gd name="connsiteX4" fmla="*/ 2128837 w 2428875"/>
                      <a:gd name="connsiteY4" fmla="*/ 3248026 h 4133851"/>
                      <a:gd name="connsiteX5" fmla="*/ 2371725 w 2428875"/>
                      <a:gd name="connsiteY5" fmla="*/ 2633664 h 4133851"/>
                      <a:gd name="connsiteX6" fmla="*/ 2300287 w 2428875"/>
                      <a:gd name="connsiteY6" fmla="*/ 1976439 h 4133851"/>
                      <a:gd name="connsiteX7" fmla="*/ 2114550 w 2428875"/>
                      <a:gd name="connsiteY7" fmla="*/ 1533526 h 4133851"/>
                      <a:gd name="connsiteX8" fmla="*/ 1995488 w 2428875"/>
                      <a:gd name="connsiteY8" fmla="*/ 1162051 h 4133851"/>
                      <a:gd name="connsiteX9" fmla="*/ 2038349 w 2428875"/>
                      <a:gd name="connsiteY9" fmla="*/ 676276 h 4133851"/>
                      <a:gd name="connsiteX10" fmla="*/ 2428875 w 2428875"/>
                      <a:gd name="connsiteY10" fmla="*/ 0 h 4133851"/>
                      <a:gd name="connsiteX0" fmla="*/ 0 w 2428875"/>
                      <a:gd name="connsiteY0" fmla="*/ 4133851 h 4133851"/>
                      <a:gd name="connsiteX1" fmla="*/ 423862 w 2428875"/>
                      <a:gd name="connsiteY1" fmla="*/ 3843338 h 4133851"/>
                      <a:gd name="connsiteX2" fmla="*/ 1071562 w 2428875"/>
                      <a:gd name="connsiteY2" fmla="*/ 3748089 h 4133851"/>
                      <a:gd name="connsiteX3" fmla="*/ 1728787 w 2428875"/>
                      <a:gd name="connsiteY3" fmla="*/ 3605214 h 4133851"/>
                      <a:gd name="connsiteX4" fmla="*/ 2128837 w 2428875"/>
                      <a:gd name="connsiteY4" fmla="*/ 3248026 h 4133851"/>
                      <a:gd name="connsiteX5" fmla="*/ 2371725 w 2428875"/>
                      <a:gd name="connsiteY5" fmla="*/ 2633664 h 4133851"/>
                      <a:gd name="connsiteX6" fmla="*/ 2300287 w 2428875"/>
                      <a:gd name="connsiteY6" fmla="*/ 1976439 h 4133851"/>
                      <a:gd name="connsiteX7" fmla="*/ 2114550 w 2428875"/>
                      <a:gd name="connsiteY7" fmla="*/ 1533526 h 4133851"/>
                      <a:gd name="connsiteX8" fmla="*/ 1995488 w 2428875"/>
                      <a:gd name="connsiteY8" fmla="*/ 1162051 h 4133851"/>
                      <a:gd name="connsiteX9" fmla="*/ 2038349 w 2428875"/>
                      <a:gd name="connsiteY9" fmla="*/ 676276 h 4133851"/>
                      <a:gd name="connsiteX10" fmla="*/ 2428875 w 2428875"/>
                      <a:gd name="connsiteY10" fmla="*/ 0 h 4133851"/>
                      <a:gd name="connsiteX0" fmla="*/ 0 w 2447925"/>
                      <a:gd name="connsiteY0" fmla="*/ 4114801 h 4114801"/>
                      <a:gd name="connsiteX1" fmla="*/ 423862 w 2447925"/>
                      <a:gd name="connsiteY1" fmla="*/ 3824288 h 4114801"/>
                      <a:gd name="connsiteX2" fmla="*/ 1071562 w 2447925"/>
                      <a:gd name="connsiteY2" fmla="*/ 3729039 h 4114801"/>
                      <a:gd name="connsiteX3" fmla="*/ 1728787 w 2447925"/>
                      <a:gd name="connsiteY3" fmla="*/ 3586164 h 4114801"/>
                      <a:gd name="connsiteX4" fmla="*/ 2128837 w 2447925"/>
                      <a:gd name="connsiteY4" fmla="*/ 3228976 h 4114801"/>
                      <a:gd name="connsiteX5" fmla="*/ 2371725 w 2447925"/>
                      <a:gd name="connsiteY5" fmla="*/ 2614614 h 4114801"/>
                      <a:gd name="connsiteX6" fmla="*/ 2300287 w 2447925"/>
                      <a:gd name="connsiteY6" fmla="*/ 1957389 h 4114801"/>
                      <a:gd name="connsiteX7" fmla="*/ 2114550 w 2447925"/>
                      <a:gd name="connsiteY7" fmla="*/ 1514476 h 4114801"/>
                      <a:gd name="connsiteX8" fmla="*/ 1995488 w 2447925"/>
                      <a:gd name="connsiteY8" fmla="*/ 1143001 h 4114801"/>
                      <a:gd name="connsiteX9" fmla="*/ 2038349 w 2447925"/>
                      <a:gd name="connsiteY9" fmla="*/ 657226 h 4114801"/>
                      <a:gd name="connsiteX10" fmla="*/ 2447925 w 2447925"/>
                      <a:gd name="connsiteY10" fmla="*/ 0 h 4114801"/>
                      <a:gd name="connsiteX0" fmla="*/ 0 w 2447925"/>
                      <a:gd name="connsiteY0" fmla="*/ 4114801 h 4114801"/>
                      <a:gd name="connsiteX1" fmla="*/ 423862 w 2447925"/>
                      <a:gd name="connsiteY1" fmla="*/ 3824288 h 4114801"/>
                      <a:gd name="connsiteX2" fmla="*/ 1071562 w 2447925"/>
                      <a:gd name="connsiteY2" fmla="*/ 3729039 h 4114801"/>
                      <a:gd name="connsiteX3" fmla="*/ 1728787 w 2447925"/>
                      <a:gd name="connsiteY3" fmla="*/ 3586164 h 4114801"/>
                      <a:gd name="connsiteX4" fmla="*/ 2128837 w 2447925"/>
                      <a:gd name="connsiteY4" fmla="*/ 3228976 h 4114801"/>
                      <a:gd name="connsiteX5" fmla="*/ 2371725 w 2447925"/>
                      <a:gd name="connsiteY5" fmla="*/ 2614614 h 4114801"/>
                      <a:gd name="connsiteX6" fmla="*/ 2300287 w 2447925"/>
                      <a:gd name="connsiteY6" fmla="*/ 1957389 h 4114801"/>
                      <a:gd name="connsiteX7" fmla="*/ 2114550 w 2447925"/>
                      <a:gd name="connsiteY7" fmla="*/ 1514476 h 4114801"/>
                      <a:gd name="connsiteX8" fmla="*/ 1995488 w 2447925"/>
                      <a:gd name="connsiteY8" fmla="*/ 1143001 h 4114801"/>
                      <a:gd name="connsiteX9" fmla="*/ 2038349 w 2447925"/>
                      <a:gd name="connsiteY9" fmla="*/ 657226 h 4114801"/>
                      <a:gd name="connsiteX10" fmla="*/ 2447925 w 2447925"/>
                      <a:gd name="connsiteY10" fmla="*/ 0 h 41148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7925" h="4114801">
                        <a:moveTo>
                          <a:pt x="0" y="4114801"/>
                        </a:moveTo>
                        <a:cubicBezTo>
                          <a:pt x="82153" y="4004073"/>
                          <a:pt x="97631" y="3955257"/>
                          <a:pt x="423862" y="3824288"/>
                        </a:cubicBezTo>
                        <a:cubicBezTo>
                          <a:pt x="750093" y="3693319"/>
                          <a:pt x="854074" y="3768726"/>
                          <a:pt x="1071562" y="3729039"/>
                        </a:cubicBezTo>
                        <a:cubicBezTo>
                          <a:pt x="1289050" y="3689352"/>
                          <a:pt x="1552575" y="3669508"/>
                          <a:pt x="1728787" y="3586164"/>
                        </a:cubicBezTo>
                        <a:cubicBezTo>
                          <a:pt x="1904999" y="3502820"/>
                          <a:pt x="2021681" y="3390901"/>
                          <a:pt x="2128837" y="3228976"/>
                        </a:cubicBezTo>
                        <a:cubicBezTo>
                          <a:pt x="2235993" y="3067051"/>
                          <a:pt x="2343150" y="2826545"/>
                          <a:pt x="2371725" y="2614614"/>
                        </a:cubicBezTo>
                        <a:cubicBezTo>
                          <a:pt x="2400300" y="2402683"/>
                          <a:pt x="2343149" y="2140745"/>
                          <a:pt x="2300287" y="1957389"/>
                        </a:cubicBezTo>
                        <a:cubicBezTo>
                          <a:pt x="2257425" y="1774033"/>
                          <a:pt x="2165350" y="1650207"/>
                          <a:pt x="2114550" y="1514476"/>
                        </a:cubicBezTo>
                        <a:cubicBezTo>
                          <a:pt x="2063750" y="1378745"/>
                          <a:pt x="2008188" y="1285876"/>
                          <a:pt x="1995488" y="1143001"/>
                        </a:cubicBezTo>
                        <a:cubicBezTo>
                          <a:pt x="1982788" y="1000126"/>
                          <a:pt x="1962943" y="847726"/>
                          <a:pt x="2038349" y="657226"/>
                        </a:cubicBezTo>
                        <a:cubicBezTo>
                          <a:pt x="2113755" y="466726"/>
                          <a:pt x="2277270" y="140495"/>
                          <a:pt x="2447925" y="0"/>
                        </a:cubicBezTo>
                      </a:path>
                    </a:pathLst>
                  </a:custGeom>
                  <a:noFill/>
                  <a:ln w="4191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7" name="Freeform 236"/>
                  <p:cNvSpPr>
                    <a:spLocks noChangeAspect="1"/>
                  </p:cNvSpPr>
                  <p:nvPr/>
                </p:nvSpPr>
                <p:spPr>
                  <a:xfrm flipH="1">
                    <a:off x="7337593" y="877010"/>
                    <a:ext cx="1646481" cy="258584"/>
                  </a:xfrm>
                  <a:custGeom>
                    <a:avLst/>
                    <a:gdLst>
                      <a:gd name="connsiteX0" fmla="*/ 0 w 1438275"/>
                      <a:gd name="connsiteY0" fmla="*/ 0 h 258637"/>
                      <a:gd name="connsiteX1" fmla="*/ 942975 w 1438275"/>
                      <a:gd name="connsiteY1" fmla="*/ 257175 h 258637"/>
                      <a:gd name="connsiteX2" fmla="*/ 1438275 w 1438275"/>
                      <a:gd name="connsiteY2" fmla="*/ 85725 h 258637"/>
                      <a:gd name="connsiteX0" fmla="*/ 0 w 1438275"/>
                      <a:gd name="connsiteY0" fmla="*/ 0 h 695608"/>
                      <a:gd name="connsiteX1" fmla="*/ 642938 w 1438275"/>
                      <a:gd name="connsiteY1" fmla="*/ 695325 h 695608"/>
                      <a:gd name="connsiteX2" fmla="*/ 1438275 w 1438275"/>
                      <a:gd name="connsiteY2" fmla="*/ 85725 h 695608"/>
                      <a:gd name="connsiteX0" fmla="*/ 0 w 1504950"/>
                      <a:gd name="connsiteY0" fmla="*/ 0 h 713764"/>
                      <a:gd name="connsiteX1" fmla="*/ 642938 w 1504950"/>
                      <a:gd name="connsiteY1" fmla="*/ 695325 h 713764"/>
                      <a:gd name="connsiteX2" fmla="*/ 1504950 w 1504950"/>
                      <a:gd name="connsiteY2" fmla="*/ 481013 h 713764"/>
                      <a:gd name="connsiteX0" fmla="*/ 0 w 1657350"/>
                      <a:gd name="connsiteY0" fmla="*/ 0 h 252639"/>
                      <a:gd name="connsiteX1" fmla="*/ 795338 w 1657350"/>
                      <a:gd name="connsiteY1" fmla="*/ 252412 h 252639"/>
                      <a:gd name="connsiteX2" fmla="*/ 1657350 w 1657350"/>
                      <a:gd name="connsiteY2" fmla="*/ 38100 h 252639"/>
                      <a:gd name="connsiteX0" fmla="*/ 0 w 1657350"/>
                      <a:gd name="connsiteY0" fmla="*/ 0 h 252639"/>
                      <a:gd name="connsiteX1" fmla="*/ 795338 w 1657350"/>
                      <a:gd name="connsiteY1" fmla="*/ 252412 h 252639"/>
                      <a:gd name="connsiteX2" fmla="*/ 1657350 w 1657350"/>
                      <a:gd name="connsiteY2" fmla="*/ 38100 h 252639"/>
                      <a:gd name="connsiteX0" fmla="*/ 0 w 1657350"/>
                      <a:gd name="connsiteY0" fmla="*/ 0 h 258584"/>
                      <a:gd name="connsiteX1" fmla="*/ 795338 w 1657350"/>
                      <a:gd name="connsiteY1" fmla="*/ 252412 h 258584"/>
                      <a:gd name="connsiteX2" fmla="*/ 1657350 w 1657350"/>
                      <a:gd name="connsiteY2" fmla="*/ 38100 h 2585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657350" h="258584">
                        <a:moveTo>
                          <a:pt x="0" y="0"/>
                        </a:moveTo>
                        <a:cubicBezTo>
                          <a:pt x="289719" y="169069"/>
                          <a:pt x="395288" y="212724"/>
                          <a:pt x="795338" y="252412"/>
                        </a:cubicBezTo>
                        <a:cubicBezTo>
                          <a:pt x="1195388" y="292100"/>
                          <a:pt x="1529556" y="130969"/>
                          <a:pt x="1657350" y="38100"/>
                        </a:cubicBezTo>
                      </a:path>
                    </a:pathLst>
                  </a:custGeom>
                  <a:noFill/>
                  <a:ln w="4191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38" name="Straight Connector 237"/>
                  <p:cNvCxnSpPr>
                    <a:cxnSpLocks noChangeAspect="1"/>
                  </p:cNvCxnSpPr>
                  <p:nvPr/>
                </p:nvCxnSpPr>
                <p:spPr>
                  <a:xfrm flipH="1">
                    <a:off x="6542744" y="910347"/>
                    <a:ext cx="794849" cy="842958"/>
                  </a:xfrm>
                  <a:prstGeom prst="line">
                    <a:avLst/>
                  </a:prstGeom>
                  <a:ln w="4191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9" name="Straight Connector 238"/>
                  <p:cNvCxnSpPr>
                    <a:cxnSpLocks noChangeAspect="1"/>
                    <a:stCxn id="236" idx="9"/>
                    <a:endCxn id="233" idx="9"/>
                  </p:cNvCxnSpPr>
                  <p:nvPr/>
                </p:nvCxnSpPr>
                <p:spPr>
                  <a:xfrm>
                    <a:off x="6949634" y="2410531"/>
                    <a:ext cx="4024570" cy="0"/>
                  </a:xfrm>
                  <a:prstGeom prst="line">
                    <a:avLst/>
                  </a:prstGeom>
                  <a:ln w="4191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30" name="Rectangle 229"/>
                <p:cNvSpPr/>
                <p:nvPr/>
              </p:nvSpPr>
              <p:spPr>
                <a:xfrm>
                  <a:off x="3433879" y="847306"/>
                  <a:ext cx="418704" cy="1661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480" b="1" dirty="0">
                      <a:latin typeface="Bahnschrift SemiLight SemiConde" panose="020B0502040204020203" pitchFamily="34" charset="0"/>
                      <a:cs typeface="Arial" panose="020B0604020202020204" pitchFamily="34" charset="0"/>
                    </a:rPr>
                    <a:t>MISSOURI</a:t>
                  </a:r>
                </a:p>
              </p:txBody>
            </p:sp>
            <p:sp>
              <p:nvSpPr>
                <p:cNvPr id="231" name="Rectangle 230"/>
                <p:cNvSpPr/>
                <p:nvPr/>
              </p:nvSpPr>
              <p:spPr>
                <a:xfrm>
                  <a:off x="3506014" y="930468"/>
                  <a:ext cx="274434" cy="15805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427" b="1" dirty="0">
                      <a:latin typeface="Futura Hv BT" panose="020B0702020204020204" pitchFamily="34" charset="0"/>
                      <a:cs typeface="Arial" panose="020B0604020202020204" pitchFamily="34" charset="0"/>
                    </a:rPr>
                    <a:t>U S</a:t>
                  </a:r>
                  <a:endParaRPr lang="en-US" sz="427" b="1" dirty="0">
                    <a:latin typeface="Bahnschrift Condensed" panose="020B05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2" name="Rectangle 231"/>
                <p:cNvSpPr/>
                <p:nvPr/>
              </p:nvSpPr>
              <p:spPr>
                <a:xfrm>
                  <a:off x="3449909" y="952241"/>
                  <a:ext cx="386644" cy="29161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95" b="1" dirty="0" smtClean="0">
                      <a:latin typeface="Futura Md BT" panose="020B0602020204020303" pitchFamily="34" charset="0"/>
                      <a:cs typeface="Arial" panose="020B0604020202020204" pitchFamily="34" charset="0"/>
                    </a:rPr>
                    <a:t>66</a:t>
                  </a:r>
                  <a:endParaRPr lang="en-US" sz="1295" b="1" dirty="0">
                    <a:solidFill>
                      <a:srgbClr val="FFFF00"/>
                    </a:solidFill>
                    <a:latin typeface="Bahnschrift Condensed" panose="020B0502040204020203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17" name="Group 216"/>
              <p:cNvGrpSpPr/>
              <p:nvPr/>
            </p:nvGrpSpPr>
            <p:grpSpPr>
              <a:xfrm>
                <a:off x="653614" y="2169909"/>
                <a:ext cx="418704" cy="396553"/>
                <a:chOff x="3433879" y="847306"/>
                <a:chExt cx="418704" cy="396553"/>
              </a:xfrm>
            </p:grpSpPr>
            <p:grpSp>
              <p:nvGrpSpPr>
                <p:cNvPr id="218" name="Group 217"/>
                <p:cNvGrpSpPr>
                  <a:grpSpLocks noChangeAspect="1"/>
                </p:cNvGrpSpPr>
                <p:nvPr/>
              </p:nvGrpSpPr>
              <p:grpSpPr>
                <a:xfrm>
                  <a:off x="3488392" y="876072"/>
                  <a:ext cx="309678" cy="320040"/>
                  <a:chOff x="6542744" y="877010"/>
                  <a:chExt cx="4829488" cy="4991096"/>
                </a:xfrm>
              </p:grpSpPr>
              <p:sp>
                <p:nvSpPr>
                  <p:cNvPr id="222" name="Freeform 221"/>
                  <p:cNvSpPr>
                    <a:spLocks noChangeAspect="1"/>
                  </p:cNvSpPr>
                  <p:nvPr/>
                </p:nvSpPr>
                <p:spPr>
                  <a:xfrm>
                    <a:off x="8993327" y="1753305"/>
                    <a:ext cx="2378905" cy="4114801"/>
                  </a:xfrm>
                  <a:custGeom>
                    <a:avLst/>
                    <a:gdLst>
                      <a:gd name="connsiteX0" fmla="*/ 0 w 4400550"/>
                      <a:gd name="connsiteY0" fmla="*/ 4120738 h 4132930"/>
                      <a:gd name="connsiteX1" fmla="*/ 342900 w 4400550"/>
                      <a:gd name="connsiteY1" fmla="*/ 3834988 h 4132930"/>
                      <a:gd name="connsiteX2" fmla="*/ 1071562 w 4400550"/>
                      <a:gd name="connsiteY2" fmla="*/ 3734976 h 4132930"/>
                      <a:gd name="connsiteX3" fmla="*/ 1728787 w 4400550"/>
                      <a:gd name="connsiteY3" fmla="*/ 3592101 h 4132930"/>
                      <a:gd name="connsiteX4" fmla="*/ 2128837 w 4400550"/>
                      <a:gd name="connsiteY4" fmla="*/ 3234913 h 4132930"/>
                      <a:gd name="connsiteX5" fmla="*/ 2386012 w 4400550"/>
                      <a:gd name="connsiteY5" fmla="*/ 2620551 h 4132930"/>
                      <a:gd name="connsiteX6" fmla="*/ 2300287 w 4400550"/>
                      <a:gd name="connsiteY6" fmla="*/ 1963326 h 4132930"/>
                      <a:gd name="connsiteX7" fmla="*/ 2143125 w 4400550"/>
                      <a:gd name="connsiteY7" fmla="*/ 1520413 h 4132930"/>
                      <a:gd name="connsiteX8" fmla="*/ 1971675 w 4400550"/>
                      <a:gd name="connsiteY8" fmla="*/ 1148938 h 4132930"/>
                      <a:gd name="connsiteX9" fmla="*/ 2014537 w 4400550"/>
                      <a:gd name="connsiteY9" fmla="*/ 663163 h 4132930"/>
                      <a:gd name="connsiteX10" fmla="*/ 2428875 w 4400550"/>
                      <a:gd name="connsiteY10" fmla="*/ 5938 h 4132930"/>
                      <a:gd name="connsiteX11" fmla="*/ 3414712 w 4400550"/>
                      <a:gd name="connsiteY11" fmla="*/ 391701 h 4132930"/>
                      <a:gd name="connsiteX12" fmla="*/ 4400550 w 4400550"/>
                      <a:gd name="connsiteY12" fmla="*/ 1263238 h 4132930"/>
                      <a:gd name="connsiteX13" fmla="*/ 4400550 w 4400550"/>
                      <a:gd name="connsiteY13" fmla="*/ 1263238 h 4132930"/>
                      <a:gd name="connsiteX14" fmla="*/ 4100512 w 4400550"/>
                      <a:gd name="connsiteY14" fmla="*/ 2892013 h 4132930"/>
                      <a:gd name="connsiteX15" fmla="*/ 3086100 w 4400550"/>
                      <a:gd name="connsiteY15" fmla="*/ 4049301 h 4132930"/>
                      <a:gd name="connsiteX16" fmla="*/ 3071812 w 4400550"/>
                      <a:gd name="connsiteY16" fmla="*/ 4035013 h 4132930"/>
                      <a:gd name="connsiteX0" fmla="*/ 0 w 4400550"/>
                      <a:gd name="connsiteY0" fmla="*/ 4120738 h 4132930"/>
                      <a:gd name="connsiteX1" fmla="*/ 342900 w 4400550"/>
                      <a:gd name="connsiteY1" fmla="*/ 3834988 h 4132930"/>
                      <a:gd name="connsiteX2" fmla="*/ 1071562 w 4400550"/>
                      <a:gd name="connsiteY2" fmla="*/ 3734976 h 4132930"/>
                      <a:gd name="connsiteX3" fmla="*/ 1728787 w 4400550"/>
                      <a:gd name="connsiteY3" fmla="*/ 3592101 h 4132930"/>
                      <a:gd name="connsiteX4" fmla="*/ 2128837 w 4400550"/>
                      <a:gd name="connsiteY4" fmla="*/ 3234913 h 4132930"/>
                      <a:gd name="connsiteX5" fmla="*/ 2386012 w 4400550"/>
                      <a:gd name="connsiteY5" fmla="*/ 2620551 h 4132930"/>
                      <a:gd name="connsiteX6" fmla="*/ 2300287 w 4400550"/>
                      <a:gd name="connsiteY6" fmla="*/ 1963326 h 4132930"/>
                      <a:gd name="connsiteX7" fmla="*/ 2143125 w 4400550"/>
                      <a:gd name="connsiteY7" fmla="*/ 1520413 h 4132930"/>
                      <a:gd name="connsiteX8" fmla="*/ 1971675 w 4400550"/>
                      <a:gd name="connsiteY8" fmla="*/ 1148938 h 4132930"/>
                      <a:gd name="connsiteX9" fmla="*/ 2014537 w 4400550"/>
                      <a:gd name="connsiteY9" fmla="*/ 663163 h 4132930"/>
                      <a:gd name="connsiteX10" fmla="*/ 2428875 w 4400550"/>
                      <a:gd name="connsiteY10" fmla="*/ 5938 h 4132930"/>
                      <a:gd name="connsiteX11" fmla="*/ 3414712 w 4400550"/>
                      <a:gd name="connsiteY11" fmla="*/ 391701 h 4132930"/>
                      <a:gd name="connsiteX12" fmla="*/ 4400550 w 4400550"/>
                      <a:gd name="connsiteY12" fmla="*/ 1263238 h 4132930"/>
                      <a:gd name="connsiteX13" fmla="*/ 4400550 w 4400550"/>
                      <a:gd name="connsiteY13" fmla="*/ 1263238 h 4132930"/>
                      <a:gd name="connsiteX14" fmla="*/ 4100512 w 4400550"/>
                      <a:gd name="connsiteY14" fmla="*/ 2892013 h 4132930"/>
                      <a:gd name="connsiteX15" fmla="*/ 3086100 w 4400550"/>
                      <a:gd name="connsiteY15" fmla="*/ 4049301 h 4132930"/>
                      <a:gd name="connsiteX16" fmla="*/ 3071812 w 4400550"/>
                      <a:gd name="connsiteY16" fmla="*/ 4035013 h 4132930"/>
                      <a:gd name="connsiteX0" fmla="*/ 0 w 4400550"/>
                      <a:gd name="connsiteY0" fmla="*/ 4120738 h 4132930"/>
                      <a:gd name="connsiteX1" fmla="*/ 342900 w 4400550"/>
                      <a:gd name="connsiteY1" fmla="*/ 3834988 h 4132930"/>
                      <a:gd name="connsiteX2" fmla="*/ 1071562 w 4400550"/>
                      <a:gd name="connsiteY2" fmla="*/ 3734976 h 4132930"/>
                      <a:gd name="connsiteX3" fmla="*/ 1728787 w 4400550"/>
                      <a:gd name="connsiteY3" fmla="*/ 3592101 h 4132930"/>
                      <a:gd name="connsiteX4" fmla="*/ 2128837 w 4400550"/>
                      <a:gd name="connsiteY4" fmla="*/ 3234913 h 4132930"/>
                      <a:gd name="connsiteX5" fmla="*/ 2386012 w 4400550"/>
                      <a:gd name="connsiteY5" fmla="*/ 2620551 h 4132930"/>
                      <a:gd name="connsiteX6" fmla="*/ 2300287 w 4400550"/>
                      <a:gd name="connsiteY6" fmla="*/ 1963326 h 4132930"/>
                      <a:gd name="connsiteX7" fmla="*/ 2143125 w 4400550"/>
                      <a:gd name="connsiteY7" fmla="*/ 1520413 h 4132930"/>
                      <a:gd name="connsiteX8" fmla="*/ 1971675 w 4400550"/>
                      <a:gd name="connsiteY8" fmla="*/ 1148938 h 4132930"/>
                      <a:gd name="connsiteX9" fmla="*/ 2014537 w 4400550"/>
                      <a:gd name="connsiteY9" fmla="*/ 663163 h 4132930"/>
                      <a:gd name="connsiteX10" fmla="*/ 2428875 w 4400550"/>
                      <a:gd name="connsiteY10" fmla="*/ 5938 h 4132930"/>
                      <a:gd name="connsiteX11" fmla="*/ 3414712 w 4400550"/>
                      <a:gd name="connsiteY11" fmla="*/ 391701 h 4132930"/>
                      <a:gd name="connsiteX12" fmla="*/ 4400550 w 4400550"/>
                      <a:gd name="connsiteY12" fmla="*/ 1263238 h 4132930"/>
                      <a:gd name="connsiteX13" fmla="*/ 4400550 w 4400550"/>
                      <a:gd name="connsiteY13" fmla="*/ 1263238 h 4132930"/>
                      <a:gd name="connsiteX14" fmla="*/ 3086100 w 4400550"/>
                      <a:gd name="connsiteY14" fmla="*/ 4049301 h 4132930"/>
                      <a:gd name="connsiteX15" fmla="*/ 3071812 w 4400550"/>
                      <a:gd name="connsiteY15" fmla="*/ 4035013 h 4132930"/>
                      <a:gd name="connsiteX0" fmla="*/ 0 w 4400550"/>
                      <a:gd name="connsiteY0" fmla="*/ 4120738 h 4132930"/>
                      <a:gd name="connsiteX1" fmla="*/ 342900 w 4400550"/>
                      <a:gd name="connsiteY1" fmla="*/ 3834988 h 4132930"/>
                      <a:gd name="connsiteX2" fmla="*/ 1071562 w 4400550"/>
                      <a:gd name="connsiteY2" fmla="*/ 3734976 h 4132930"/>
                      <a:gd name="connsiteX3" fmla="*/ 1728787 w 4400550"/>
                      <a:gd name="connsiteY3" fmla="*/ 3592101 h 4132930"/>
                      <a:gd name="connsiteX4" fmla="*/ 2128837 w 4400550"/>
                      <a:gd name="connsiteY4" fmla="*/ 3234913 h 4132930"/>
                      <a:gd name="connsiteX5" fmla="*/ 2386012 w 4400550"/>
                      <a:gd name="connsiteY5" fmla="*/ 2620551 h 4132930"/>
                      <a:gd name="connsiteX6" fmla="*/ 2300287 w 4400550"/>
                      <a:gd name="connsiteY6" fmla="*/ 1963326 h 4132930"/>
                      <a:gd name="connsiteX7" fmla="*/ 2143125 w 4400550"/>
                      <a:gd name="connsiteY7" fmla="*/ 1520413 h 4132930"/>
                      <a:gd name="connsiteX8" fmla="*/ 1971675 w 4400550"/>
                      <a:gd name="connsiteY8" fmla="*/ 1148938 h 4132930"/>
                      <a:gd name="connsiteX9" fmla="*/ 2014537 w 4400550"/>
                      <a:gd name="connsiteY9" fmla="*/ 663163 h 4132930"/>
                      <a:gd name="connsiteX10" fmla="*/ 2428875 w 4400550"/>
                      <a:gd name="connsiteY10" fmla="*/ 5938 h 4132930"/>
                      <a:gd name="connsiteX11" fmla="*/ 3414712 w 4400550"/>
                      <a:gd name="connsiteY11" fmla="*/ 391701 h 4132930"/>
                      <a:gd name="connsiteX12" fmla="*/ 4400550 w 4400550"/>
                      <a:gd name="connsiteY12" fmla="*/ 1263238 h 4132930"/>
                      <a:gd name="connsiteX13" fmla="*/ 3086100 w 4400550"/>
                      <a:gd name="connsiteY13" fmla="*/ 4049301 h 4132930"/>
                      <a:gd name="connsiteX14" fmla="*/ 3071812 w 4400550"/>
                      <a:gd name="connsiteY14" fmla="*/ 4035013 h 4132930"/>
                      <a:gd name="connsiteX0" fmla="*/ 0 w 3434385"/>
                      <a:gd name="connsiteY0" fmla="*/ 4194411 h 4206603"/>
                      <a:gd name="connsiteX1" fmla="*/ 342900 w 3434385"/>
                      <a:gd name="connsiteY1" fmla="*/ 3908661 h 4206603"/>
                      <a:gd name="connsiteX2" fmla="*/ 1071562 w 3434385"/>
                      <a:gd name="connsiteY2" fmla="*/ 3808649 h 4206603"/>
                      <a:gd name="connsiteX3" fmla="*/ 1728787 w 3434385"/>
                      <a:gd name="connsiteY3" fmla="*/ 3665774 h 4206603"/>
                      <a:gd name="connsiteX4" fmla="*/ 2128837 w 3434385"/>
                      <a:gd name="connsiteY4" fmla="*/ 3308586 h 4206603"/>
                      <a:gd name="connsiteX5" fmla="*/ 2386012 w 3434385"/>
                      <a:gd name="connsiteY5" fmla="*/ 2694224 h 4206603"/>
                      <a:gd name="connsiteX6" fmla="*/ 2300287 w 3434385"/>
                      <a:gd name="connsiteY6" fmla="*/ 2036999 h 4206603"/>
                      <a:gd name="connsiteX7" fmla="*/ 2143125 w 3434385"/>
                      <a:gd name="connsiteY7" fmla="*/ 1594086 h 4206603"/>
                      <a:gd name="connsiteX8" fmla="*/ 1971675 w 3434385"/>
                      <a:gd name="connsiteY8" fmla="*/ 1222611 h 4206603"/>
                      <a:gd name="connsiteX9" fmla="*/ 2014537 w 3434385"/>
                      <a:gd name="connsiteY9" fmla="*/ 736836 h 4206603"/>
                      <a:gd name="connsiteX10" fmla="*/ 2428875 w 3434385"/>
                      <a:gd name="connsiteY10" fmla="*/ 79611 h 4206603"/>
                      <a:gd name="connsiteX11" fmla="*/ 3414712 w 3434385"/>
                      <a:gd name="connsiteY11" fmla="*/ 465374 h 4206603"/>
                      <a:gd name="connsiteX12" fmla="*/ 3086100 w 3434385"/>
                      <a:gd name="connsiteY12" fmla="*/ 4122974 h 4206603"/>
                      <a:gd name="connsiteX13" fmla="*/ 3071812 w 3434385"/>
                      <a:gd name="connsiteY13" fmla="*/ 4108686 h 4206603"/>
                      <a:gd name="connsiteX0" fmla="*/ 0 w 3434385"/>
                      <a:gd name="connsiteY0" fmla="*/ 4194411 h 4194411"/>
                      <a:gd name="connsiteX1" fmla="*/ 342900 w 3434385"/>
                      <a:gd name="connsiteY1" fmla="*/ 3908661 h 4194411"/>
                      <a:gd name="connsiteX2" fmla="*/ 1071562 w 3434385"/>
                      <a:gd name="connsiteY2" fmla="*/ 3808649 h 4194411"/>
                      <a:gd name="connsiteX3" fmla="*/ 1728787 w 3434385"/>
                      <a:gd name="connsiteY3" fmla="*/ 3665774 h 4194411"/>
                      <a:gd name="connsiteX4" fmla="*/ 2128837 w 3434385"/>
                      <a:gd name="connsiteY4" fmla="*/ 3308586 h 4194411"/>
                      <a:gd name="connsiteX5" fmla="*/ 2386012 w 3434385"/>
                      <a:gd name="connsiteY5" fmla="*/ 2694224 h 4194411"/>
                      <a:gd name="connsiteX6" fmla="*/ 2300287 w 3434385"/>
                      <a:gd name="connsiteY6" fmla="*/ 2036999 h 4194411"/>
                      <a:gd name="connsiteX7" fmla="*/ 2143125 w 3434385"/>
                      <a:gd name="connsiteY7" fmla="*/ 1594086 h 4194411"/>
                      <a:gd name="connsiteX8" fmla="*/ 1971675 w 3434385"/>
                      <a:gd name="connsiteY8" fmla="*/ 1222611 h 4194411"/>
                      <a:gd name="connsiteX9" fmla="*/ 2014537 w 3434385"/>
                      <a:gd name="connsiteY9" fmla="*/ 736836 h 4194411"/>
                      <a:gd name="connsiteX10" fmla="*/ 2428875 w 3434385"/>
                      <a:gd name="connsiteY10" fmla="*/ 79611 h 4194411"/>
                      <a:gd name="connsiteX11" fmla="*/ 3414712 w 3434385"/>
                      <a:gd name="connsiteY11" fmla="*/ 465374 h 4194411"/>
                      <a:gd name="connsiteX12" fmla="*/ 3086100 w 3434385"/>
                      <a:gd name="connsiteY12" fmla="*/ 4122974 h 4194411"/>
                      <a:gd name="connsiteX0" fmla="*/ 0 w 3414712"/>
                      <a:gd name="connsiteY0" fmla="*/ 4194411 h 4194411"/>
                      <a:gd name="connsiteX1" fmla="*/ 342900 w 3414712"/>
                      <a:gd name="connsiteY1" fmla="*/ 3908661 h 4194411"/>
                      <a:gd name="connsiteX2" fmla="*/ 1071562 w 3414712"/>
                      <a:gd name="connsiteY2" fmla="*/ 3808649 h 4194411"/>
                      <a:gd name="connsiteX3" fmla="*/ 1728787 w 3414712"/>
                      <a:gd name="connsiteY3" fmla="*/ 3665774 h 4194411"/>
                      <a:gd name="connsiteX4" fmla="*/ 2128837 w 3414712"/>
                      <a:gd name="connsiteY4" fmla="*/ 3308586 h 4194411"/>
                      <a:gd name="connsiteX5" fmla="*/ 2386012 w 3414712"/>
                      <a:gd name="connsiteY5" fmla="*/ 2694224 h 4194411"/>
                      <a:gd name="connsiteX6" fmla="*/ 2300287 w 3414712"/>
                      <a:gd name="connsiteY6" fmla="*/ 2036999 h 4194411"/>
                      <a:gd name="connsiteX7" fmla="*/ 2143125 w 3414712"/>
                      <a:gd name="connsiteY7" fmla="*/ 1594086 h 4194411"/>
                      <a:gd name="connsiteX8" fmla="*/ 1971675 w 3414712"/>
                      <a:gd name="connsiteY8" fmla="*/ 1222611 h 4194411"/>
                      <a:gd name="connsiteX9" fmla="*/ 2014537 w 3414712"/>
                      <a:gd name="connsiteY9" fmla="*/ 736836 h 4194411"/>
                      <a:gd name="connsiteX10" fmla="*/ 2428875 w 3414712"/>
                      <a:gd name="connsiteY10" fmla="*/ 79611 h 4194411"/>
                      <a:gd name="connsiteX11" fmla="*/ 3414712 w 3414712"/>
                      <a:gd name="connsiteY11" fmla="*/ 465374 h 4194411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43125 w 2428875"/>
                      <a:gd name="connsiteY7" fmla="*/ 1514475 h 4114800"/>
                      <a:gd name="connsiteX8" fmla="*/ 1971675 w 2428875"/>
                      <a:gd name="connsiteY8" fmla="*/ 1143000 h 4114800"/>
                      <a:gd name="connsiteX9" fmla="*/ 2014537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71675 w 2428875"/>
                      <a:gd name="connsiteY8" fmla="*/ 1143000 h 4114800"/>
                      <a:gd name="connsiteX9" fmla="*/ 2014537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71675 w 2428875"/>
                      <a:gd name="connsiteY8" fmla="*/ 1143000 h 4114800"/>
                      <a:gd name="connsiteX9" fmla="*/ 2014537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71675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95488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71725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95488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423862 w 2428875"/>
                      <a:gd name="connsiteY1" fmla="*/ 3824287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71725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95488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423862 w 2428875"/>
                      <a:gd name="connsiteY1" fmla="*/ 3824287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71725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95488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56472"/>
                      <a:gd name="connsiteY0" fmla="*/ 4166307 h 4166307"/>
                      <a:gd name="connsiteX1" fmla="*/ 423862 w 2456472"/>
                      <a:gd name="connsiteY1" fmla="*/ 3875794 h 4166307"/>
                      <a:gd name="connsiteX2" fmla="*/ 1071562 w 2456472"/>
                      <a:gd name="connsiteY2" fmla="*/ 3780545 h 4166307"/>
                      <a:gd name="connsiteX3" fmla="*/ 1728787 w 2456472"/>
                      <a:gd name="connsiteY3" fmla="*/ 3637670 h 4166307"/>
                      <a:gd name="connsiteX4" fmla="*/ 2128837 w 2456472"/>
                      <a:gd name="connsiteY4" fmla="*/ 3280482 h 4166307"/>
                      <a:gd name="connsiteX5" fmla="*/ 2371725 w 2456472"/>
                      <a:gd name="connsiteY5" fmla="*/ 2666120 h 4166307"/>
                      <a:gd name="connsiteX6" fmla="*/ 2300287 w 2456472"/>
                      <a:gd name="connsiteY6" fmla="*/ 2008895 h 4166307"/>
                      <a:gd name="connsiteX7" fmla="*/ 2114550 w 2456472"/>
                      <a:gd name="connsiteY7" fmla="*/ 1565982 h 4166307"/>
                      <a:gd name="connsiteX8" fmla="*/ 1995488 w 2456472"/>
                      <a:gd name="connsiteY8" fmla="*/ 1194507 h 4166307"/>
                      <a:gd name="connsiteX9" fmla="*/ 2038349 w 2456472"/>
                      <a:gd name="connsiteY9" fmla="*/ 708732 h 4166307"/>
                      <a:gd name="connsiteX10" fmla="*/ 2428875 w 2456472"/>
                      <a:gd name="connsiteY10" fmla="*/ 51507 h 4166307"/>
                      <a:gd name="connsiteX11" fmla="*/ 2424114 w 2456472"/>
                      <a:gd name="connsiteY11" fmla="*/ 41982 h 4166307"/>
                      <a:gd name="connsiteX0" fmla="*/ 0 w 2424128"/>
                      <a:gd name="connsiteY0" fmla="*/ 4199348 h 4199348"/>
                      <a:gd name="connsiteX1" fmla="*/ 423862 w 2424128"/>
                      <a:gd name="connsiteY1" fmla="*/ 3908835 h 4199348"/>
                      <a:gd name="connsiteX2" fmla="*/ 1071562 w 2424128"/>
                      <a:gd name="connsiteY2" fmla="*/ 3813586 h 4199348"/>
                      <a:gd name="connsiteX3" fmla="*/ 1728787 w 2424128"/>
                      <a:gd name="connsiteY3" fmla="*/ 3670711 h 4199348"/>
                      <a:gd name="connsiteX4" fmla="*/ 2128837 w 2424128"/>
                      <a:gd name="connsiteY4" fmla="*/ 3313523 h 4199348"/>
                      <a:gd name="connsiteX5" fmla="*/ 2371725 w 2424128"/>
                      <a:gd name="connsiteY5" fmla="*/ 2699161 h 4199348"/>
                      <a:gd name="connsiteX6" fmla="*/ 2300287 w 2424128"/>
                      <a:gd name="connsiteY6" fmla="*/ 2041936 h 4199348"/>
                      <a:gd name="connsiteX7" fmla="*/ 2114550 w 2424128"/>
                      <a:gd name="connsiteY7" fmla="*/ 1599023 h 4199348"/>
                      <a:gd name="connsiteX8" fmla="*/ 1995488 w 2424128"/>
                      <a:gd name="connsiteY8" fmla="*/ 1227548 h 4199348"/>
                      <a:gd name="connsiteX9" fmla="*/ 2038349 w 2424128"/>
                      <a:gd name="connsiteY9" fmla="*/ 741773 h 4199348"/>
                      <a:gd name="connsiteX10" fmla="*/ 2309812 w 2424128"/>
                      <a:gd name="connsiteY10" fmla="*/ 41685 h 4199348"/>
                      <a:gd name="connsiteX11" fmla="*/ 2424114 w 2424128"/>
                      <a:gd name="connsiteY11" fmla="*/ 75023 h 4199348"/>
                      <a:gd name="connsiteX0" fmla="*/ 0 w 2424117"/>
                      <a:gd name="connsiteY0" fmla="*/ 4268794 h 4268794"/>
                      <a:gd name="connsiteX1" fmla="*/ 423862 w 2424117"/>
                      <a:gd name="connsiteY1" fmla="*/ 3978281 h 4268794"/>
                      <a:gd name="connsiteX2" fmla="*/ 1071562 w 2424117"/>
                      <a:gd name="connsiteY2" fmla="*/ 3883032 h 4268794"/>
                      <a:gd name="connsiteX3" fmla="*/ 1728787 w 2424117"/>
                      <a:gd name="connsiteY3" fmla="*/ 3740157 h 4268794"/>
                      <a:gd name="connsiteX4" fmla="*/ 2128837 w 2424117"/>
                      <a:gd name="connsiteY4" fmla="*/ 3382969 h 4268794"/>
                      <a:gd name="connsiteX5" fmla="*/ 2371725 w 2424117"/>
                      <a:gd name="connsiteY5" fmla="*/ 2768607 h 4268794"/>
                      <a:gd name="connsiteX6" fmla="*/ 2300287 w 2424117"/>
                      <a:gd name="connsiteY6" fmla="*/ 2111382 h 4268794"/>
                      <a:gd name="connsiteX7" fmla="*/ 2114550 w 2424117"/>
                      <a:gd name="connsiteY7" fmla="*/ 1668469 h 4268794"/>
                      <a:gd name="connsiteX8" fmla="*/ 1995488 w 2424117"/>
                      <a:gd name="connsiteY8" fmla="*/ 1296994 h 4268794"/>
                      <a:gd name="connsiteX9" fmla="*/ 2038349 w 2424117"/>
                      <a:gd name="connsiteY9" fmla="*/ 811219 h 4268794"/>
                      <a:gd name="connsiteX10" fmla="*/ 2309812 w 2424117"/>
                      <a:gd name="connsiteY10" fmla="*/ 111131 h 4268794"/>
                      <a:gd name="connsiteX11" fmla="*/ 2424114 w 2424117"/>
                      <a:gd name="connsiteY11" fmla="*/ 144469 h 4268794"/>
                      <a:gd name="connsiteX0" fmla="*/ 0 w 2514606"/>
                      <a:gd name="connsiteY0" fmla="*/ 4476750 h 4476750"/>
                      <a:gd name="connsiteX1" fmla="*/ 423862 w 2514606"/>
                      <a:gd name="connsiteY1" fmla="*/ 4186237 h 4476750"/>
                      <a:gd name="connsiteX2" fmla="*/ 1071562 w 2514606"/>
                      <a:gd name="connsiteY2" fmla="*/ 4090988 h 4476750"/>
                      <a:gd name="connsiteX3" fmla="*/ 1728787 w 2514606"/>
                      <a:gd name="connsiteY3" fmla="*/ 3948113 h 4476750"/>
                      <a:gd name="connsiteX4" fmla="*/ 2128837 w 2514606"/>
                      <a:gd name="connsiteY4" fmla="*/ 3590925 h 4476750"/>
                      <a:gd name="connsiteX5" fmla="*/ 2371725 w 2514606"/>
                      <a:gd name="connsiteY5" fmla="*/ 2976563 h 4476750"/>
                      <a:gd name="connsiteX6" fmla="*/ 2300287 w 2514606"/>
                      <a:gd name="connsiteY6" fmla="*/ 2319338 h 4476750"/>
                      <a:gd name="connsiteX7" fmla="*/ 2114550 w 2514606"/>
                      <a:gd name="connsiteY7" fmla="*/ 1876425 h 4476750"/>
                      <a:gd name="connsiteX8" fmla="*/ 1995488 w 2514606"/>
                      <a:gd name="connsiteY8" fmla="*/ 1504950 h 4476750"/>
                      <a:gd name="connsiteX9" fmla="*/ 2038349 w 2514606"/>
                      <a:gd name="connsiteY9" fmla="*/ 1019175 h 4476750"/>
                      <a:gd name="connsiteX10" fmla="*/ 2309812 w 2514606"/>
                      <a:gd name="connsiteY10" fmla="*/ 319087 h 4476750"/>
                      <a:gd name="connsiteX11" fmla="*/ 2514601 w 2514606"/>
                      <a:gd name="connsiteY11" fmla="*/ 0 h 4476750"/>
                      <a:gd name="connsiteX0" fmla="*/ 0 w 2514679"/>
                      <a:gd name="connsiteY0" fmla="*/ 4476750 h 4476750"/>
                      <a:gd name="connsiteX1" fmla="*/ 423862 w 2514679"/>
                      <a:gd name="connsiteY1" fmla="*/ 4186237 h 4476750"/>
                      <a:gd name="connsiteX2" fmla="*/ 1071562 w 2514679"/>
                      <a:gd name="connsiteY2" fmla="*/ 4090988 h 4476750"/>
                      <a:gd name="connsiteX3" fmla="*/ 1728787 w 2514679"/>
                      <a:gd name="connsiteY3" fmla="*/ 3948113 h 4476750"/>
                      <a:gd name="connsiteX4" fmla="*/ 2128837 w 2514679"/>
                      <a:gd name="connsiteY4" fmla="*/ 3590925 h 4476750"/>
                      <a:gd name="connsiteX5" fmla="*/ 2371725 w 2514679"/>
                      <a:gd name="connsiteY5" fmla="*/ 2976563 h 4476750"/>
                      <a:gd name="connsiteX6" fmla="*/ 2300287 w 2514679"/>
                      <a:gd name="connsiteY6" fmla="*/ 2319338 h 4476750"/>
                      <a:gd name="connsiteX7" fmla="*/ 2114550 w 2514679"/>
                      <a:gd name="connsiteY7" fmla="*/ 1876425 h 4476750"/>
                      <a:gd name="connsiteX8" fmla="*/ 1995488 w 2514679"/>
                      <a:gd name="connsiteY8" fmla="*/ 1504950 h 4476750"/>
                      <a:gd name="connsiteX9" fmla="*/ 2038349 w 2514679"/>
                      <a:gd name="connsiteY9" fmla="*/ 1019175 h 4476750"/>
                      <a:gd name="connsiteX10" fmla="*/ 2428875 w 2514679"/>
                      <a:gd name="connsiteY10" fmla="*/ 342899 h 4476750"/>
                      <a:gd name="connsiteX11" fmla="*/ 2514601 w 2514679"/>
                      <a:gd name="connsiteY11" fmla="*/ 0 h 4476750"/>
                      <a:gd name="connsiteX0" fmla="*/ 0 w 2520143"/>
                      <a:gd name="connsiteY0" fmla="*/ 4476750 h 4476750"/>
                      <a:gd name="connsiteX1" fmla="*/ 423862 w 2520143"/>
                      <a:gd name="connsiteY1" fmla="*/ 4186237 h 4476750"/>
                      <a:gd name="connsiteX2" fmla="*/ 1071562 w 2520143"/>
                      <a:gd name="connsiteY2" fmla="*/ 4090988 h 4476750"/>
                      <a:gd name="connsiteX3" fmla="*/ 1728787 w 2520143"/>
                      <a:gd name="connsiteY3" fmla="*/ 3948113 h 4476750"/>
                      <a:gd name="connsiteX4" fmla="*/ 2128837 w 2520143"/>
                      <a:gd name="connsiteY4" fmla="*/ 3590925 h 4476750"/>
                      <a:gd name="connsiteX5" fmla="*/ 2371725 w 2520143"/>
                      <a:gd name="connsiteY5" fmla="*/ 2976563 h 4476750"/>
                      <a:gd name="connsiteX6" fmla="*/ 2300287 w 2520143"/>
                      <a:gd name="connsiteY6" fmla="*/ 2319338 h 4476750"/>
                      <a:gd name="connsiteX7" fmla="*/ 2114550 w 2520143"/>
                      <a:gd name="connsiteY7" fmla="*/ 1876425 h 4476750"/>
                      <a:gd name="connsiteX8" fmla="*/ 1995488 w 2520143"/>
                      <a:gd name="connsiteY8" fmla="*/ 1504950 h 4476750"/>
                      <a:gd name="connsiteX9" fmla="*/ 2038349 w 2520143"/>
                      <a:gd name="connsiteY9" fmla="*/ 1019175 h 4476750"/>
                      <a:gd name="connsiteX10" fmla="*/ 2428875 w 2520143"/>
                      <a:gd name="connsiteY10" fmla="*/ 342899 h 4476750"/>
                      <a:gd name="connsiteX11" fmla="*/ 2514601 w 2520143"/>
                      <a:gd name="connsiteY11" fmla="*/ 0 h 4476750"/>
                      <a:gd name="connsiteX0" fmla="*/ 0 w 2435814"/>
                      <a:gd name="connsiteY0" fmla="*/ 4929188 h 4929188"/>
                      <a:gd name="connsiteX1" fmla="*/ 423862 w 2435814"/>
                      <a:gd name="connsiteY1" fmla="*/ 4638675 h 4929188"/>
                      <a:gd name="connsiteX2" fmla="*/ 1071562 w 2435814"/>
                      <a:gd name="connsiteY2" fmla="*/ 4543426 h 4929188"/>
                      <a:gd name="connsiteX3" fmla="*/ 1728787 w 2435814"/>
                      <a:gd name="connsiteY3" fmla="*/ 4400551 h 4929188"/>
                      <a:gd name="connsiteX4" fmla="*/ 2128837 w 2435814"/>
                      <a:gd name="connsiteY4" fmla="*/ 4043363 h 4929188"/>
                      <a:gd name="connsiteX5" fmla="*/ 2371725 w 2435814"/>
                      <a:gd name="connsiteY5" fmla="*/ 3429001 h 4929188"/>
                      <a:gd name="connsiteX6" fmla="*/ 2300287 w 2435814"/>
                      <a:gd name="connsiteY6" fmla="*/ 2771776 h 4929188"/>
                      <a:gd name="connsiteX7" fmla="*/ 2114550 w 2435814"/>
                      <a:gd name="connsiteY7" fmla="*/ 2328863 h 4929188"/>
                      <a:gd name="connsiteX8" fmla="*/ 1995488 w 2435814"/>
                      <a:gd name="connsiteY8" fmla="*/ 1957388 h 4929188"/>
                      <a:gd name="connsiteX9" fmla="*/ 2038349 w 2435814"/>
                      <a:gd name="connsiteY9" fmla="*/ 1471613 h 4929188"/>
                      <a:gd name="connsiteX10" fmla="*/ 2428875 w 2435814"/>
                      <a:gd name="connsiteY10" fmla="*/ 795337 h 4929188"/>
                      <a:gd name="connsiteX11" fmla="*/ 1662113 w 2435814"/>
                      <a:gd name="connsiteY11" fmla="*/ 0 h 4929188"/>
                      <a:gd name="connsiteX0" fmla="*/ 0 w 2429843"/>
                      <a:gd name="connsiteY0" fmla="*/ 4929188 h 4929188"/>
                      <a:gd name="connsiteX1" fmla="*/ 423862 w 2429843"/>
                      <a:gd name="connsiteY1" fmla="*/ 4638675 h 4929188"/>
                      <a:gd name="connsiteX2" fmla="*/ 1071562 w 2429843"/>
                      <a:gd name="connsiteY2" fmla="*/ 4543426 h 4929188"/>
                      <a:gd name="connsiteX3" fmla="*/ 1728787 w 2429843"/>
                      <a:gd name="connsiteY3" fmla="*/ 4400551 h 4929188"/>
                      <a:gd name="connsiteX4" fmla="*/ 2128837 w 2429843"/>
                      <a:gd name="connsiteY4" fmla="*/ 4043363 h 4929188"/>
                      <a:gd name="connsiteX5" fmla="*/ 2371725 w 2429843"/>
                      <a:gd name="connsiteY5" fmla="*/ 3429001 h 4929188"/>
                      <a:gd name="connsiteX6" fmla="*/ 2300287 w 2429843"/>
                      <a:gd name="connsiteY6" fmla="*/ 2771776 h 4929188"/>
                      <a:gd name="connsiteX7" fmla="*/ 2114550 w 2429843"/>
                      <a:gd name="connsiteY7" fmla="*/ 2328863 h 4929188"/>
                      <a:gd name="connsiteX8" fmla="*/ 1995488 w 2429843"/>
                      <a:gd name="connsiteY8" fmla="*/ 1957388 h 4929188"/>
                      <a:gd name="connsiteX9" fmla="*/ 2038349 w 2429843"/>
                      <a:gd name="connsiteY9" fmla="*/ 1471613 h 4929188"/>
                      <a:gd name="connsiteX10" fmla="*/ 2428875 w 2429843"/>
                      <a:gd name="connsiteY10" fmla="*/ 795337 h 4929188"/>
                      <a:gd name="connsiteX11" fmla="*/ 1662113 w 2429843"/>
                      <a:gd name="connsiteY11" fmla="*/ 0 h 4929188"/>
                      <a:gd name="connsiteX0" fmla="*/ 0 w 2428875"/>
                      <a:gd name="connsiteY0" fmla="*/ 4133851 h 4133851"/>
                      <a:gd name="connsiteX1" fmla="*/ 423862 w 2428875"/>
                      <a:gd name="connsiteY1" fmla="*/ 3843338 h 4133851"/>
                      <a:gd name="connsiteX2" fmla="*/ 1071562 w 2428875"/>
                      <a:gd name="connsiteY2" fmla="*/ 3748089 h 4133851"/>
                      <a:gd name="connsiteX3" fmla="*/ 1728787 w 2428875"/>
                      <a:gd name="connsiteY3" fmla="*/ 3605214 h 4133851"/>
                      <a:gd name="connsiteX4" fmla="*/ 2128837 w 2428875"/>
                      <a:gd name="connsiteY4" fmla="*/ 3248026 h 4133851"/>
                      <a:gd name="connsiteX5" fmla="*/ 2371725 w 2428875"/>
                      <a:gd name="connsiteY5" fmla="*/ 2633664 h 4133851"/>
                      <a:gd name="connsiteX6" fmla="*/ 2300287 w 2428875"/>
                      <a:gd name="connsiteY6" fmla="*/ 1976439 h 4133851"/>
                      <a:gd name="connsiteX7" fmla="*/ 2114550 w 2428875"/>
                      <a:gd name="connsiteY7" fmla="*/ 1533526 h 4133851"/>
                      <a:gd name="connsiteX8" fmla="*/ 1995488 w 2428875"/>
                      <a:gd name="connsiteY8" fmla="*/ 1162051 h 4133851"/>
                      <a:gd name="connsiteX9" fmla="*/ 2038349 w 2428875"/>
                      <a:gd name="connsiteY9" fmla="*/ 676276 h 4133851"/>
                      <a:gd name="connsiteX10" fmla="*/ 2428875 w 2428875"/>
                      <a:gd name="connsiteY10" fmla="*/ 0 h 4133851"/>
                      <a:gd name="connsiteX0" fmla="*/ 0 w 2428875"/>
                      <a:gd name="connsiteY0" fmla="*/ 4133851 h 4133851"/>
                      <a:gd name="connsiteX1" fmla="*/ 423862 w 2428875"/>
                      <a:gd name="connsiteY1" fmla="*/ 3843338 h 4133851"/>
                      <a:gd name="connsiteX2" fmla="*/ 1071562 w 2428875"/>
                      <a:gd name="connsiteY2" fmla="*/ 3748089 h 4133851"/>
                      <a:gd name="connsiteX3" fmla="*/ 1728787 w 2428875"/>
                      <a:gd name="connsiteY3" fmla="*/ 3605214 h 4133851"/>
                      <a:gd name="connsiteX4" fmla="*/ 2128837 w 2428875"/>
                      <a:gd name="connsiteY4" fmla="*/ 3248026 h 4133851"/>
                      <a:gd name="connsiteX5" fmla="*/ 2371725 w 2428875"/>
                      <a:gd name="connsiteY5" fmla="*/ 2633664 h 4133851"/>
                      <a:gd name="connsiteX6" fmla="*/ 2300287 w 2428875"/>
                      <a:gd name="connsiteY6" fmla="*/ 1976439 h 4133851"/>
                      <a:gd name="connsiteX7" fmla="*/ 2114550 w 2428875"/>
                      <a:gd name="connsiteY7" fmla="*/ 1533526 h 4133851"/>
                      <a:gd name="connsiteX8" fmla="*/ 1995488 w 2428875"/>
                      <a:gd name="connsiteY8" fmla="*/ 1162051 h 4133851"/>
                      <a:gd name="connsiteX9" fmla="*/ 2038349 w 2428875"/>
                      <a:gd name="connsiteY9" fmla="*/ 676276 h 4133851"/>
                      <a:gd name="connsiteX10" fmla="*/ 2428875 w 2428875"/>
                      <a:gd name="connsiteY10" fmla="*/ 0 h 4133851"/>
                      <a:gd name="connsiteX0" fmla="*/ 0 w 2428875"/>
                      <a:gd name="connsiteY0" fmla="*/ 4133851 h 4133851"/>
                      <a:gd name="connsiteX1" fmla="*/ 423862 w 2428875"/>
                      <a:gd name="connsiteY1" fmla="*/ 3843338 h 4133851"/>
                      <a:gd name="connsiteX2" fmla="*/ 1071562 w 2428875"/>
                      <a:gd name="connsiteY2" fmla="*/ 3748089 h 4133851"/>
                      <a:gd name="connsiteX3" fmla="*/ 1728787 w 2428875"/>
                      <a:gd name="connsiteY3" fmla="*/ 3605214 h 4133851"/>
                      <a:gd name="connsiteX4" fmla="*/ 2128837 w 2428875"/>
                      <a:gd name="connsiteY4" fmla="*/ 3248026 h 4133851"/>
                      <a:gd name="connsiteX5" fmla="*/ 2371725 w 2428875"/>
                      <a:gd name="connsiteY5" fmla="*/ 2633664 h 4133851"/>
                      <a:gd name="connsiteX6" fmla="*/ 2300287 w 2428875"/>
                      <a:gd name="connsiteY6" fmla="*/ 1976439 h 4133851"/>
                      <a:gd name="connsiteX7" fmla="*/ 2114550 w 2428875"/>
                      <a:gd name="connsiteY7" fmla="*/ 1533526 h 4133851"/>
                      <a:gd name="connsiteX8" fmla="*/ 1995488 w 2428875"/>
                      <a:gd name="connsiteY8" fmla="*/ 1162051 h 4133851"/>
                      <a:gd name="connsiteX9" fmla="*/ 2038349 w 2428875"/>
                      <a:gd name="connsiteY9" fmla="*/ 676276 h 4133851"/>
                      <a:gd name="connsiteX10" fmla="*/ 2428875 w 2428875"/>
                      <a:gd name="connsiteY10" fmla="*/ 0 h 4133851"/>
                      <a:gd name="connsiteX0" fmla="*/ 0 w 2447925"/>
                      <a:gd name="connsiteY0" fmla="*/ 4114801 h 4114801"/>
                      <a:gd name="connsiteX1" fmla="*/ 423862 w 2447925"/>
                      <a:gd name="connsiteY1" fmla="*/ 3824288 h 4114801"/>
                      <a:gd name="connsiteX2" fmla="*/ 1071562 w 2447925"/>
                      <a:gd name="connsiteY2" fmla="*/ 3729039 h 4114801"/>
                      <a:gd name="connsiteX3" fmla="*/ 1728787 w 2447925"/>
                      <a:gd name="connsiteY3" fmla="*/ 3586164 h 4114801"/>
                      <a:gd name="connsiteX4" fmla="*/ 2128837 w 2447925"/>
                      <a:gd name="connsiteY4" fmla="*/ 3228976 h 4114801"/>
                      <a:gd name="connsiteX5" fmla="*/ 2371725 w 2447925"/>
                      <a:gd name="connsiteY5" fmla="*/ 2614614 h 4114801"/>
                      <a:gd name="connsiteX6" fmla="*/ 2300287 w 2447925"/>
                      <a:gd name="connsiteY6" fmla="*/ 1957389 h 4114801"/>
                      <a:gd name="connsiteX7" fmla="*/ 2114550 w 2447925"/>
                      <a:gd name="connsiteY7" fmla="*/ 1514476 h 4114801"/>
                      <a:gd name="connsiteX8" fmla="*/ 1995488 w 2447925"/>
                      <a:gd name="connsiteY8" fmla="*/ 1143001 h 4114801"/>
                      <a:gd name="connsiteX9" fmla="*/ 2038349 w 2447925"/>
                      <a:gd name="connsiteY9" fmla="*/ 657226 h 4114801"/>
                      <a:gd name="connsiteX10" fmla="*/ 2447925 w 2447925"/>
                      <a:gd name="connsiteY10" fmla="*/ 0 h 4114801"/>
                      <a:gd name="connsiteX0" fmla="*/ 0 w 2447925"/>
                      <a:gd name="connsiteY0" fmla="*/ 4114801 h 4114801"/>
                      <a:gd name="connsiteX1" fmla="*/ 423862 w 2447925"/>
                      <a:gd name="connsiteY1" fmla="*/ 3824288 h 4114801"/>
                      <a:gd name="connsiteX2" fmla="*/ 1071562 w 2447925"/>
                      <a:gd name="connsiteY2" fmla="*/ 3729039 h 4114801"/>
                      <a:gd name="connsiteX3" fmla="*/ 1728787 w 2447925"/>
                      <a:gd name="connsiteY3" fmla="*/ 3586164 h 4114801"/>
                      <a:gd name="connsiteX4" fmla="*/ 2128837 w 2447925"/>
                      <a:gd name="connsiteY4" fmla="*/ 3228976 h 4114801"/>
                      <a:gd name="connsiteX5" fmla="*/ 2371725 w 2447925"/>
                      <a:gd name="connsiteY5" fmla="*/ 2614614 h 4114801"/>
                      <a:gd name="connsiteX6" fmla="*/ 2300287 w 2447925"/>
                      <a:gd name="connsiteY6" fmla="*/ 1957389 h 4114801"/>
                      <a:gd name="connsiteX7" fmla="*/ 2114550 w 2447925"/>
                      <a:gd name="connsiteY7" fmla="*/ 1514476 h 4114801"/>
                      <a:gd name="connsiteX8" fmla="*/ 1995488 w 2447925"/>
                      <a:gd name="connsiteY8" fmla="*/ 1143001 h 4114801"/>
                      <a:gd name="connsiteX9" fmla="*/ 2038349 w 2447925"/>
                      <a:gd name="connsiteY9" fmla="*/ 657226 h 4114801"/>
                      <a:gd name="connsiteX10" fmla="*/ 2447925 w 2447925"/>
                      <a:gd name="connsiteY10" fmla="*/ 0 h 41148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7925" h="4114801">
                        <a:moveTo>
                          <a:pt x="0" y="4114801"/>
                        </a:moveTo>
                        <a:cubicBezTo>
                          <a:pt x="82153" y="4004073"/>
                          <a:pt x="97631" y="3955257"/>
                          <a:pt x="423862" y="3824288"/>
                        </a:cubicBezTo>
                        <a:cubicBezTo>
                          <a:pt x="750093" y="3693319"/>
                          <a:pt x="854074" y="3768726"/>
                          <a:pt x="1071562" y="3729039"/>
                        </a:cubicBezTo>
                        <a:cubicBezTo>
                          <a:pt x="1289050" y="3689352"/>
                          <a:pt x="1552575" y="3669508"/>
                          <a:pt x="1728787" y="3586164"/>
                        </a:cubicBezTo>
                        <a:cubicBezTo>
                          <a:pt x="1904999" y="3502820"/>
                          <a:pt x="2021681" y="3390901"/>
                          <a:pt x="2128837" y="3228976"/>
                        </a:cubicBezTo>
                        <a:cubicBezTo>
                          <a:pt x="2235993" y="3067051"/>
                          <a:pt x="2343150" y="2826545"/>
                          <a:pt x="2371725" y="2614614"/>
                        </a:cubicBezTo>
                        <a:cubicBezTo>
                          <a:pt x="2400300" y="2402683"/>
                          <a:pt x="2343149" y="2140745"/>
                          <a:pt x="2300287" y="1957389"/>
                        </a:cubicBezTo>
                        <a:cubicBezTo>
                          <a:pt x="2257425" y="1774033"/>
                          <a:pt x="2165350" y="1650207"/>
                          <a:pt x="2114550" y="1514476"/>
                        </a:cubicBezTo>
                        <a:cubicBezTo>
                          <a:pt x="2063750" y="1378745"/>
                          <a:pt x="2008188" y="1285876"/>
                          <a:pt x="1995488" y="1143001"/>
                        </a:cubicBezTo>
                        <a:cubicBezTo>
                          <a:pt x="1982788" y="1000126"/>
                          <a:pt x="1962943" y="847726"/>
                          <a:pt x="2038349" y="657226"/>
                        </a:cubicBezTo>
                        <a:cubicBezTo>
                          <a:pt x="2113755" y="466726"/>
                          <a:pt x="2277270" y="140495"/>
                          <a:pt x="2447925" y="0"/>
                        </a:cubicBezTo>
                      </a:path>
                    </a:pathLst>
                  </a:custGeom>
                  <a:noFill/>
                  <a:ln w="4191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3" name="Freeform 222"/>
                  <p:cNvSpPr>
                    <a:spLocks noChangeAspect="1"/>
                  </p:cNvSpPr>
                  <p:nvPr/>
                </p:nvSpPr>
                <p:spPr>
                  <a:xfrm>
                    <a:off x="8984073" y="877010"/>
                    <a:ext cx="1610621" cy="258584"/>
                  </a:xfrm>
                  <a:custGeom>
                    <a:avLst/>
                    <a:gdLst>
                      <a:gd name="connsiteX0" fmla="*/ 0 w 1438275"/>
                      <a:gd name="connsiteY0" fmla="*/ 0 h 258637"/>
                      <a:gd name="connsiteX1" fmla="*/ 942975 w 1438275"/>
                      <a:gd name="connsiteY1" fmla="*/ 257175 h 258637"/>
                      <a:gd name="connsiteX2" fmla="*/ 1438275 w 1438275"/>
                      <a:gd name="connsiteY2" fmla="*/ 85725 h 258637"/>
                      <a:gd name="connsiteX0" fmla="*/ 0 w 1438275"/>
                      <a:gd name="connsiteY0" fmla="*/ 0 h 695608"/>
                      <a:gd name="connsiteX1" fmla="*/ 642938 w 1438275"/>
                      <a:gd name="connsiteY1" fmla="*/ 695325 h 695608"/>
                      <a:gd name="connsiteX2" fmla="*/ 1438275 w 1438275"/>
                      <a:gd name="connsiteY2" fmla="*/ 85725 h 695608"/>
                      <a:gd name="connsiteX0" fmla="*/ 0 w 1504950"/>
                      <a:gd name="connsiteY0" fmla="*/ 0 h 713764"/>
                      <a:gd name="connsiteX1" fmla="*/ 642938 w 1504950"/>
                      <a:gd name="connsiteY1" fmla="*/ 695325 h 713764"/>
                      <a:gd name="connsiteX2" fmla="*/ 1504950 w 1504950"/>
                      <a:gd name="connsiteY2" fmla="*/ 481013 h 713764"/>
                      <a:gd name="connsiteX0" fmla="*/ 0 w 1657350"/>
                      <a:gd name="connsiteY0" fmla="*/ 0 h 252639"/>
                      <a:gd name="connsiteX1" fmla="*/ 795338 w 1657350"/>
                      <a:gd name="connsiteY1" fmla="*/ 252412 h 252639"/>
                      <a:gd name="connsiteX2" fmla="*/ 1657350 w 1657350"/>
                      <a:gd name="connsiteY2" fmla="*/ 38100 h 252639"/>
                      <a:gd name="connsiteX0" fmla="*/ 0 w 1657350"/>
                      <a:gd name="connsiteY0" fmla="*/ 0 h 252639"/>
                      <a:gd name="connsiteX1" fmla="*/ 795338 w 1657350"/>
                      <a:gd name="connsiteY1" fmla="*/ 252412 h 252639"/>
                      <a:gd name="connsiteX2" fmla="*/ 1657350 w 1657350"/>
                      <a:gd name="connsiteY2" fmla="*/ 38100 h 252639"/>
                      <a:gd name="connsiteX0" fmla="*/ 0 w 1657350"/>
                      <a:gd name="connsiteY0" fmla="*/ 0 h 258584"/>
                      <a:gd name="connsiteX1" fmla="*/ 795338 w 1657350"/>
                      <a:gd name="connsiteY1" fmla="*/ 252412 h 258584"/>
                      <a:gd name="connsiteX2" fmla="*/ 1657350 w 1657350"/>
                      <a:gd name="connsiteY2" fmla="*/ 38100 h 2585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657350" h="258584">
                        <a:moveTo>
                          <a:pt x="0" y="0"/>
                        </a:moveTo>
                        <a:cubicBezTo>
                          <a:pt x="289719" y="169069"/>
                          <a:pt x="395288" y="212724"/>
                          <a:pt x="795338" y="252412"/>
                        </a:cubicBezTo>
                        <a:cubicBezTo>
                          <a:pt x="1195388" y="292100"/>
                          <a:pt x="1529556" y="130969"/>
                          <a:pt x="1657350" y="38100"/>
                        </a:cubicBezTo>
                      </a:path>
                    </a:pathLst>
                  </a:custGeom>
                  <a:noFill/>
                  <a:ln w="4191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24" name="Straight Connector 223"/>
                  <p:cNvCxnSpPr>
                    <a:cxnSpLocks noChangeAspect="1"/>
                  </p:cNvCxnSpPr>
                  <p:nvPr/>
                </p:nvCxnSpPr>
                <p:spPr>
                  <a:xfrm>
                    <a:off x="10594694" y="910347"/>
                    <a:ext cx="777538" cy="842958"/>
                  </a:xfrm>
                  <a:prstGeom prst="line">
                    <a:avLst/>
                  </a:prstGeom>
                  <a:ln w="4191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5" name="Freeform 224"/>
                  <p:cNvSpPr>
                    <a:spLocks noChangeAspect="1"/>
                  </p:cNvSpPr>
                  <p:nvPr/>
                </p:nvSpPr>
                <p:spPr>
                  <a:xfrm flipH="1">
                    <a:off x="6542744" y="1753305"/>
                    <a:ext cx="2431869" cy="4114801"/>
                  </a:xfrm>
                  <a:custGeom>
                    <a:avLst/>
                    <a:gdLst>
                      <a:gd name="connsiteX0" fmla="*/ 0 w 4400550"/>
                      <a:gd name="connsiteY0" fmla="*/ 4120738 h 4132930"/>
                      <a:gd name="connsiteX1" fmla="*/ 342900 w 4400550"/>
                      <a:gd name="connsiteY1" fmla="*/ 3834988 h 4132930"/>
                      <a:gd name="connsiteX2" fmla="*/ 1071562 w 4400550"/>
                      <a:gd name="connsiteY2" fmla="*/ 3734976 h 4132930"/>
                      <a:gd name="connsiteX3" fmla="*/ 1728787 w 4400550"/>
                      <a:gd name="connsiteY3" fmla="*/ 3592101 h 4132930"/>
                      <a:gd name="connsiteX4" fmla="*/ 2128837 w 4400550"/>
                      <a:gd name="connsiteY4" fmla="*/ 3234913 h 4132930"/>
                      <a:gd name="connsiteX5" fmla="*/ 2386012 w 4400550"/>
                      <a:gd name="connsiteY5" fmla="*/ 2620551 h 4132930"/>
                      <a:gd name="connsiteX6" fmla="*/ 2300287 w 4400550"/>
                      <a:gd name="connsiteY6" fmla="*/ 1963326 h 4132930"/>
                      <a:gd name="connsiteX7" fmla="*/ 2143125 w 4400550"/>
                      <a:gd name="connsiteY7" fmla="*/ 1520413 h 4132930"/>
                      <a:gd name="connsiteX8" fmla="*/ 1971675 w 4400550"/>
                      <a:gd name="connsiteY8" fmla="*/ 1148938 h 4132930"/>
                      <a:gd name="connsiteX9" fmla="*/ 2014537 w 4400550"/>
                      <a:gd name="connsiteY9" fmla="*/ 663163 h 4132930"/>
                      <a:gd name="connsiteX10" fmla="*/ 2428875 w 4400550"/>
                      <a:gd name="connsiteY10" fmla="*/ 5938 h 4132930"/>
                      <a:gd name="connsiteX11" fmla="*/ 3414712 w 4400550"/>
                      <a:gd name="connsiteY11" fmla="*/ 391701 h 4132930"/>
                      <a:gd name="connsiteX12" fmla="*/ 4400550 w 4400550"/>
                      <a:gd name="connsiteY12" fmla="*/ 1263238 h 4132930"/>
                      <a:gd name="connsiteX13" fmla="*/ 4400550 w 4400550"/>
                      <a:gd name="connsiteY13" fmla="*/ 1263238 h 4132930"/>
                      <a:gd name="connsiteX14" fmla="*/ 4100512 w 4400550"/>
                      <a:gd name="connsiteY14" fmla="*/ 2892013 h 4132930"/>
                      <a:gd name="connsiteX15" fmla="*/ 3086100 w 4400550"/>
                      <a:gd name="connsiteY15" fmla="*/ 4049301 h 4132930"/>
                      <a:gd name="connsiteX16" fmla="*/ 3071812 w 4400550"/>
                      <a:gd name="connsiteY16" fmla="*/ 4035013 h 4132930"/>
                      <a:gd name="connsiteX0" fmla="*/ 0 w 4400550"/>
                      <a:gd name="connsiteY0" fmla="*/ 4120738 h 4132930"/>
                      <a:gd name="connsiteX1" fmla="*/ 342900 w 4400550"/>
                      <a:gd name="connsiteY1" fmla="*/ 3834988 h 4132930"/>
                      <a:gd name="connsiteX2" fmla="*/ 1071562 w 4400550"/>
                      <a:gd name="connsiteY2" fmla="*/ 3734976 h 4132930"/>
                      <a:gd name="connsiteX3" fmla="*/ 1728787 w 4400550"/>
                      <a:gd name="connsiteY3" fmla="*/ 3592101 h 4132930"/>
                      <a:gd name="connsiteX4" fmla="*/ 2128837 w 4400550"/>
                      <a:gd name="connsiteY4" fmla="*/ 3234913 h 4132930"/>
                      <a:gd name="connsiteX5" fmla="*/ 2386012 w 4400550"/>
                      <a:gd name="connsiteY5" fmla="*/ 2620551 h 4132930"/>
                      <a:gd name="connsiteX6" fmla="*/ 2300287 w 4400550"/>
                      <a:gd name="connsiteY6" fmla="*/ 1963326 h 4132930"/>
                      <a:gd name="connsiteX7" fmla="*/ 2143125 w 4400550"/>
                      <a:gd name="connsiteY7" fmla="*/ 1520413 h 4132930"/>
                      <a:gd name="connsiteX8" fmla="*/ 1971675 w 4400550"/>
                      <a:gd name="connsiteY8" fmla="*/ 1148938 h 4132930"/>
                      <a:gd name="connsiteX9" fmla="*/ 2014537 w 4400550"/>
                      <a:gd name="connsiteY9" fmla="*/ 663163 h 4132930"/>
                      <a:gd name="connsiteX10" fmla="*/ 2428875 w 4400550"/>
                      <a:gd name="connsiteY10" fmla="*/ 5938 h 4132930"/>
                      <a:gd name="connsiteX11" fmla="*/ 3414712 w 4400550"/>
                      <a:gd name="connsiteY11" fmla="*/ 391701 h 4132930"/>
                      <a:gd name="connsiteX12" fmla="*/ 4400550 w 4400550"/>
                      <a:gd name="connsiteY12" fmla="*/ 1263238 h 4132930"/>
                      <a:gd name="connsiteX13" fmla="*/ 4400550 w 4400550"/>
                      <a:gd name="connsiteY13" fmla="*/ 1263238 h 4132930"/>
                      <a:gd name="connsiteX14" fmla="*/ 4100512 w 4400550"/>
                      <a:gd name="connsiteY14" fmla="*/ 2892013 h 4132930"/>
                      <a:gd name="connsiteX15" fmla="*/ 3086100 w 4400550"/>
                      <a:gd name="connsiteY15" fmla="*/ 4049301 h 4132930"/>
                      <a:gd name="connsiteX16" fmla="*/ 3071812 w 4400550"/>
                      <a:gd name="connsiteY16" fmla="*/ 4035013 h 4132930"/>
                      <a:gd name="connsiteX0" fmla="*/ 0 w 4400550"/>
                      <a:gd name="connsiteY0" fmla="*/ 4120738 h 4132930"/>
                      <a:gd name="connsiteX1" fmla="*/ 342900 w 4400550"/>
                      <a:gd name="connsiteY1" fmla="*/ 3834988 h 4132930"/>
                      <a:gd name="connsiteX2" fmla="*/ 1071562 w 4400550"/>
                      <a:gd name="connsiteY2" fmla="*/ 3734976 h 4132930"/>
                      <a:gd name="connsiteX3" fmla="*/ 1728787 w 4400550"/>
                      <a:gd name="connsiteY3" fmla="*/ 3592101 h 4132930"/>
                      <a:gd name="connsiteX4" fmla="*/ 2128837 w 4400550"/>
                      <a:gd name="connsiteY4" fmla="*/ 3234913 h 4132930"/>
                      <a:gd name="connsiteX5" fmla="*/ 2386012 w 4400550"/>
                      <a:gd name="connsiteY5" fmla="*/ 2620551 h 4132930"/>
                      <a:gd name="connsiteX6" fmla="*/ 2300287 w 4400550"/>
                      <a:gd name="connsiteY6" fmla="*/ 1963326 h 4132930"/>
                      <a:gd name="connsiteX7" fmla="*/ 2143125 w 4400550"/>
                      <a:gd name="connsiteY7" fmla="*/ 1520413 h 4132930"/>
                      <a:gd name="connsiteX8" fmla="*/ 1971675 w 4400550"/>
                      <a:gd name="connsiteY8" fmla="*/ 1148938 h 4132930"/>
                      <a:gd name="connsiteX9" fmla="*/ 2014537 w 4400550"/>
                      <a:gd name="connsiteY9" fmla="*/ 663163 h 4132930"/>
                      <a:gd name="connsiteX10" fmla="*/ 2428875 w 4400550"/>
                      <a:gd name="connsiteY10" fmla="*/ 5938 h 4132930"/>
                      <a:gd name="connsiteX11" fmla="*/ 3414712 w 4400550"/>
                      <a:gd name="connsiteY11" fmla="*/ 391701 h 4132930"/>
                      <a:gd name="connsiteX12" fmla="*/ 4400550 w 4400550"/>
                      <a:gd name="connsiteY12" fmla="*/ 1263238 h 4132930"/>
                      <a:gd name="connsiteX13" fmla="*/ 4400550 w 4400550"/>
                      <a:gd name="connsiteY13" fmla="*/ 1263238 h 4132930"/>
                      <a:gd name="connsiteX14" fmla="*/ 3086100 w 4400550"/>
                      <a:gd name="connsiteY14" fmla="*/ 4049301 h 4132930"/>
                      <a:gd name="connsiteX15" fmla="*/ 3071812 w 4400550"/>
                      <a:gd name="connsiteY15" fmla="*/ 4035013 h 4132930"/>
                      <a:gd name="connsiteX0" fmla="*/ 0 w 4400550"/>
                      <a:gd name="connsiteY0" fmla="*/ 4120738 h 4132930"/>
                      <a:gd name="connsiteX1" fmla="*/ 342900 w 4400550"/>
                      <a:gd name="connsiteY1" fmla="*/ 3834988 h 4132930"/>
                      <a:gd name="connsiteX2" fmla="*/ 1071562 w 4400550"/>
                      <a:gd name="connsiteY2" fmla="*/ 3734976 h 4132930"/>
                      <a:gd name="connsiteX3" fmla="*/ 1728787 w 4400550"/>
                      <a:gd name="connsiteY3" fmla="*/ 3592101 h 4132930"/>
                      <a:gd name="connsiteX4" fmla="*/ 2128837 w 4400550"/>
                      <a:gd name="connsiteY4" fmla="*/ 3234913 h 4132930"/>
                      <a:gd name="connsiteX5" fmla="*/ 2386012 w 4400550"/>
                      <a:gd name="connsiteY5" fmla="*/ 2620551 h 4132930"/>
                      <a:gd name="connsiteX6" fmla="*/ 2300287 w 4400550"/>
                      <a:gd name="connsiteY6" fmla="*/ 1963326 h 4132930"/>
                      <a:gd name="connsiteX7" fmla="*/ 2143125 w 4400550"/>
                      <a:gd name="connsiteY7" fmla="*/ 1520413 h 4132930"/>
                      <a:gd name="connsiteX8" fmla="*/ 1971675 w 4400550"/>
                      <a:gd name="connsiteY8" fmla="*/ 1148938 h 4132930"/>
                      <a:gd name="connsiteX9" fmla="*/ 2014537 w 4400550"/>
                      <a:gd name="connsiteY9" fmla="*/ 663163 h 4132930"/>
                      <a:gd name="connsiteX10" fmla="*/ 2428875 w 4400550"/>
                      <a:gd name="connsiteY10" fmla="*/ 5938 h 4132930"/>
                      <a:gd name="connsiteX11" fmla="*/ 3414712 w 4400550"/>
                      <a:gd name="connsiteY11" fmla="*/ 391701 h 4132930"/>
                      <a:gd name="connsiteX12" fmla="*/ 4400550 w 4400550"/>
                      <a:gd name="connsiteY12" fmla="*/ 1263238 h 4132930"/>
                      <a:gd name="connsiteX13" fmla="*/ 3086100 w 4400550"/>
                      <a:gd name="connsiteY13" fmla="*/ 4049301 h 4132930"/>
                      <a:gd name="connsiteX14" fmla="*/ 3071812 w 4400550"/>
                      <a:gd name="connsiteY14" fmla="*/ 4035013 h 4132930"/>
                      <a:gd name="connsiteX0" fmla="*/ 0 w 3434385"/>
                      <a:gd name="connsiteY0" fmla="*/ 4194411 h 4206603"/>
                      <a:gd name="connsiteX1" fmla="*/ 342900 w 3434385"/>
                      <a:gd name="connsiteY1" fmla="*/ 3908661 h 4206603"/>
                      <a:gd name="connsiteX2" fmla="*/ 1071562 w 3434385"/>
                      <a:gd name="connsiteY2" fmla="*/ 3808649 h 4206603"/>
                      <a:gd name="connsiteX3" fmla="*/ 1728787 w 3434385"/>
                      <a:gd name="connsiteY3" fmla="*/ 3665774 h 4206603"/>
                      <a:gd name="connsiteX4" fmla="*/ 2128837 w 3434385"/>
                      <a:gd name="connsiteY4" fmla="*/ 3308586 h 4206603"/>
                      <a:gd name="connsiteX5" fmla="*/ 2386012 w 3434385"/>
                      <a:gd name="connsiteY5" fmla="*/ 2694224 h 4206603"/>
                      <a:gd name="connsiteX6" fmla="*/ 2300287 w 3434385"/>
                      <a:gd name="connsiteY6" fmla="*/ 2036999 h 4206603"/>
                      <a:gd name="connsiteX7" fmla="*/ 2143125 w 3434385"/>
                      <a:gd name="connsiteY7" fmla="*/ 1594086 h 4206603"/>
                      <a:gd name="connsiteX8" fmla="*/ 1971675 w 3434385"/>
                      <a:gd name="connsiteY8" fmla="*/ 1222611 h 4206603"/>
                      <a:gd name="connsiteX9" fmla="*/ 2014537 w 3434385"/>
                      <a:gd name="connsiteY9" fmla="*/ 736836 h 4206603"/>
                      <a:gd name="connsiteX10" fmla="*/ 2428875 w 3434385"/>
                      <a:gd name="connsiteY10" fmla="*/ 79611 h 4206603"/>
                      <a:gd name="connsiteX11" fmla="*/ 3414712 w 3434385"/>
                      <a:gd name="connsiteY11" fmla="*/ 465374 h 4206603"/>
                      <a:gd name="connsiteX12" fmla="*/ 3086100 w 3434385"/>
                      <a:gd name="connsiteY12" fmla="*/ 4122974 h 4206603"/>
                      <a:gd name="connsiteX13" fmla="*/ 3071812 w 3434385"/>
                      <a:gd name="connsiteY13" fmla="*/ 4108686 h 4206603"/>
                      <a:gd name="connsiteX0" fmla="*/ 0 w 3434385"/>
                      <a:gd name="connsiteY0" fmla="*/ 4194411 h 4194411"/>
                      <a:gd name="connsiteX1" fmla="*/ 342900 w 3434385"/>
                      <a:gd name="connsiteY1" fmla="*/ 3908661 h 4194411"/>
                      <a:gd name="connsiteX2" fmla="*/ 1071562 w 3434385"/>
                      <a:gd name="connsiteY2" fmla="*/ 3808649 h 4194411"/>
                      <a:gd name="connsiteX3" fmla="*/ 1728787 w 3434385"/>
                      <a:gd name="connsiteY3" fmla="*/ 3665774 h 4194411"/>
                      <a:gd name="connsiteX4" fmla="*/ 2128837 w 3434385"/>
                      <a:gd name="connsiteY4" fmla="*/ 3308586 h 4194411"/>
                      <a:gd name="connsiteX5" fmla="*/ 2386012 w 3434385"/>
                      <a:gd name="connsiteY5" fmla="*/ 2694224 h 4194411"/>
                      <a:gd name="connsiteX6" fmla="*/ 2300287 w 3434385"/>
                      <a:gd name="connsiteY6" fmla="*/ 2036999 h 4194411"/>
                      <a:gd name="connsiteX7" fmla="*/ 2143125 w 3434385"/>
                      <a:gd name="connsiteY7" fmla="*/ 1594086 h 4194411"/>
                      <a:gd name="connsiteX8" fmla="*/ 1971675 w 3434385"/>
                      <a:gd name="connsiteY8" fmla="*/ 1222611 h 4194411"/>
                      <a:gd name="connsiteX9" fmla="*/ 2014537 w 3434385"/>
                      <a:gd name="connsiteY9" fmla="*/ 736836 h 4194411"/>
                      <a:gd name="connsiteX10" fmla="*/ 2428875 w 3434385"/>
                      <a:gd name="connsiteY10" fmla="*/ 79611 h 4194411"/>
                      <a:gd name="connsiteX11" fmla="*/ 3414712 w 3434385"/>
                      <a:gd name="connsiteY11" fmla="*/ 465374 h 4194411"/>
                      <a:gd name="connsiteX12" fmla="*/ 3086100 w 3434385"/>
                      <a:gd name="connsiteY12" fmla="*/ 4122974 h 4194411"/>
                      <a:gd name="connsiteX0" fmla="*/ 0 w 3414712"/>
                      <a:gd name="connsiteY0" fmla="*/ 4194411 h 4194411"/>
                      <a:gd name="connsiteX1" fmla="*/ 342900 w 3414712"/>
                      <a:gd name="connsiteY1" fmla="*/ 3908661 h 4194411"/>
                      <a:gd name="connsiteX2" fmla="*/ 1071562 w 3414712"/>
                      <a:gd name="connsiteY2" fmla="*/ 3808649 h 4194411"/>
                      <a:gd name="connsiteX3" fmla="*/ 1728787 w 3414712"/>
                      <a:gd name="connsiteY3" fmla="*/ 3665774 h 4194411"/>
                      <a:gd name="connsiteX4" fmla="*/ 2128837 w 3414712"/>
                      <a:gd name="connsiteY4" fmla="*/ 3308586 h 4194411"/>
                      <a:gd name="connsiteX5" fmla="*/ 2386012 w 3414712"/>
                      <a:gd name="connsiteY5" fmla="*/ 2694224 h 4194411"/>
                      <a:gd name="connsiteX6" fmla="*/ 2300287 w 3414712"/>
                      <a:gd name="connsiteY6" fmla="*/ 2036999 h 4194411"/>
                      <a:gd name="connsiteX7" fmla="*/ 2143125 w 3414712"/>
                      <a:gd name="connsiteY7" fmla="*/ 1594086 h 4194411"/>
                      <a:gd name="connsiteX8" fmla="*/ 1971675 w 3414712"/>
                      <a:gd name="connsiteY8" fmla="*/ 1222611 h 4194411"/>
                      <a:gd name="connsiteX9" fmla="*/ 2014537 w 3414712"/>
                      <a:gd name="connsiteY9" fmla="*/ 736836 h 4194411"/>
                      <a:gd name="connsiteX10" fmla="*/ 2428875 w 3414712"/>
                      <a:gd name="connsiteY10" fmla="*/ 79611 h 4194411"/>
                      <a:gd name="connsiteX11" fmla="*/ 3414712 w 3414712"/>
                      <a:gd name="connsiteY11" fmla="*/ 465374 h 4194411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43125 w 2428875"/>
                      <a:gd name="connsiteY7" fmla="*/ 1514475 h 4114800"/>
                      <a:gd name="connsiteX8" fmla="*/ 1971675 w 2428875"/>
                      <a:gd name="connsiteY8" fmla="*/ 1143000 h 4114800"/>
                      <a:gd name="connsiteX9" fmla="*/ 2014537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71675 w 2428875"/>
                      <a:gd name="connsiteY8" fmla="*/ 1143000 h 4114800"/>
                      <a:gd name="connsiteX9" fmla="*/ 2014537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71675 w 2428875"/>
                      <a:gd name="connsiteY8" fmla="*/ 1143000 h 4114800"/>
                      <a:gd name="connsiteX9" fmla="*/ 2014537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71675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95488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71725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95488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423862 w 2428875"/>
                      <a:gd name="connsiteY1" fmla="*/ 3824287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71725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95488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423862 w 2428875"/>
                      <a:gd name="connsiteY1" fmla="*/ 3824287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71725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95488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56472"/>
                      <a:gd name="connsiteY0" fmla="*/ 4166307 h 4166307"/>
                      <a:gd name="connsiteX1" fmla="*/ 423862 w 2456472"/>
                      <a:gd name="connsiteY1" fmla="*/ 3875794 h 4166307"/>
                      <a:gd name="connsiteX2" fmla="*/ 1071562 w 2456472"/>
                      <a:gd name="connsiteY2" fmla="*/ 3780545 h 4166307"/>
                      <a:gd name="connsiteX3" fmla="*/ 1728787 w 2456472"/>
                      <a:gd name="connsiteY3" fmla="*/ 3637670 h 4166307"/>
                      <a:gd name="connsiteX4" fmla="*/ 2128837 w 2456472"/>
                      <a:gd name="connsiteY4" fmla="*/ 3280482 h 4166307"/>
                      <a:gd name="connsiteX5" fmla="*/ 2371725 w 2456472"/>
                      <a:gd name="connsiteY5" fmla="*/ 2666120 h 4166307"/>
                      <a:gd name="connsiteX6" fmla="*/ 2300287 w 2456472"/>
                      <a:gd name="connsiteY6" fmla="*/ 2008895 h 4166307"/>
                      <a:gd name="connsiteX7" fmla="*/ 2114550 w 2456472"/>
                      <a:gd name="connsiteY7" fmla="*/ 1565982 h 4166307"/>
                      <a:gd name="connsiteX8" fmla="*/ 1995488 w 2456472"/>
                      <a:gd name="connsiteY8" fmla="*/ 1194507 h 4166307"/>
                      <a:gd name="connsiteX9" fmla="*/ 2038349 w 2456472"/>
                      <a:gd name="connsiteY9" fmla="*/ 708732 h 4166307"/>
                      <a:gd name="connsiteX10" fmla="*/ 2428875 w 2456472"/>
                      <a:gd name="connsiteY10" fmla="*/ 51507 h 4166307"/>
                      <a:gd name="connsiteX11" fmla="*/ 2424114 w 2456472"/>
                      <a:gd name="connsiteY11" fmla="*/ 41982 h 4166307"/>
                      <a:gd name="connsiteX0" fmla="*/ 0 w 2424128"/>
                      <a:gd name="connsiteY0" fmla="*/ 4199348 h 4199348"/>
                      <a:gd name="connsiteX1" fmla="*/ 423862 w 2424128"/>
                      <a:gd name="connsiteY1" fmla="*/ 3908835 h 4199348"/>
                      <a:gd name="connsiteX2" fmla="*/ 1071562 w 2424128"/>
                      <a:gd name="connsiteY2" fmla="*/ 3813586 h 4199348"/>
                      <a:gd name="connsiteX3" fmla="*/ 1728787 w 2424128"/>
                      <a:gd name="connsiteY3" fmla="*/ 3670711 h 4199348"/>
                      <a:gd name="connsiteX4" fmla="*/ 2128837 w 2424128"/>
                      <a:gd name="connsiteY4" fmla="*/ 3313523 h 4199348"/>
                      <a:gd name="connsiteX5" fmla="*/ 2371725 w 2424128"/>
                      <a:gd name="connsiteY5" fmla="*/ 2699161 h 4199348"/>
                      <a:gd name="connsiteX6" fmla="*/ 2300287 w 2424128"/>
                      <a:gd name="connsiteY6" fmla="*/ 2041936 h 4199348"/>
                      <a:gd name="connsiteX7" fmla="*/ 2114550 w 2424128"/>
                      <a:gd name="connsiteY7" fmla="*/ 1599023 h 4199348"/>
                      <a:gd name="connsiteX8" fmla="*/ 1995488 w 2424128"/>
                      <a:gd name="connsiteY8" fmla="*/ 1227548 h 4199348"/>
                      <a:gd name="connsiteX9" fmla="*/ 2038349 w 2424128"/>
                      <a:gd name="connsiteY9" fmla="*/ 741773 h 4199348"/>
                      <a:gd name="connsiteX10" fmla="*/ 2309812 w 2424128"/>
                      <a:gd name="connsiteY10" fmla="*/ 41685 h 4199348"/>
                      <a:gd name="connsiteX11" fmla="*/ 2424114 w 2424128"/>
                      <a:gd name="connsiteY11" fmla="*/ 75023 h 4199348"/>
                      <a:gd name="connsiteX0" fmla="*/ 0 w 2424117"/>
                      <a:gd name="connsiteY0" fmla="*/ 4268794 h 4268794"/>
                      <a:gd name="connsiteX1" fmla="*/ 423862 w 2424117"/>
                      <a:gd name="connsiteY1" fmla="*/ 3978281 h 4268794"/>
                      <a:gd name="connsiteX2" fmla="*/ 1071562 w 2424117"/>
                      <a:gd name="connsiteY2" fmla="*/ 3883032 h 4268794"/>
                      <a:gd name="connsiteX3" fmla="*/ 1728787 w 2424117"/>
                      <a:gd name="connsiteY3" fmla="*/ 3740157 h 4268794"/>
                      <a:gd name="connsiteX4" fmla="*/ 2128837 w 2424117"/>
                      <a:gd name="connsiteY4" fmla="*/ 3382969 h 4268794"/>
                      <a:gd name="connsiteX5" fmla="*/ 2371725 w 2424117"/>
                      <a:gd name="connsiteY5" fmla="*/ 2768607 h 4268794"/>
                      <a:gd name="connsiteX6" fmla="*/ 2300287 w 2424117"/>
                      <a:gd name="connsiteY6" fmla="*/ 2111382 h 4268794"/>
                      <a:gd name="connsiteX7" fmla="*/ 2114550 w 2424117"/>
                      <a:gd name="connsiteY7" fmla="*/ 1668469 h 4268794"/>
                      <a:gd name="connsiteX8" fmla="*/ 1995488 w 2424117"/>
                      <a:gd name="connsiteY8" fmla="*/ 1296994 h 4268794"/>
                      <a:gd name="connsiteX9" fmla="*/ 2038349 w 2424117"/>
                      <a:gd name="connsiteY9" fmla="*/ 811219 h 4268794"/>
                      <a:gd name="connsiteX10" fmla="*/ 2309812 w 2424117"/>
                      <a:gd name="connsiteY10" fmla="*/ 111131 h 4268794"/>
                      <a:gd name="connsiteX11" fmla="*/ 2424114 w 2424117"/>
                      <a:gd name="connsiteY11" fmla="*/ 144469 h 4268794"/>
                      <a:gd name="connsiteX0" fmla="*/ 0 w 2514606"/>
                      <a:gd name="connsiteY0" fmla="*/ 4476750 h 4476750"/>
                      <a:gd name="connsiteX1" fmla="*/ 423862 w 2514606"/>
                      <a:gd name="connsiteY1" fmla="*/ 4186237 h 4476750"/>
                      <a:gd name="connsiteX2" fmla="*/ 1071562 w 2514606"/>
                      <a:gd name="connsiteY2" fmla="*/ 4090988 h 4476750"/>
                      <a:gd name="connsiteX3" fmla="*/ 1728787 w 2514606"/>
                      <a:gd name="connsiteY3" fmla="*/ 3948113 h 4476750"/>
                      <a:gd name="connsiteX4" fmla="*/ 2128837 w 2514606"/>
                      <a:gd name="connsiteY4" fmla="*/ 3590925 h 4476750"/>
                      <a:gd name="connsiteX5" fmla="*/ 2371725 w 2514606"/>
                      <a:gd name="connsiteY5" fmla="*/ 2976563 h 4476750"/>
                      <a:gd name="connsiteX6" fmla="*/ 2300287 w 2514606"/>
                      <a:gd name="connsiteY6" fmla="*/ 2319338 h 4476750"/>
                      <a:gd name="connsiteX7" fmla="*/ 2114550 w 2514606"/>
                      <a:gd name="connsiteY7" fmla="*/ 1876425 h 4476750"/>
                      <a:gd name="connsiteX8" fmla="*/ 1995488 w 2514606"/>
                      <a:gd name="connsiteY8" fmla="*/ 1504950 h 4476750"/>
                      <a:gd name="connsiteX9" fmla="*/ 2038349 w 2514606"/>
                      <a:gd name="connsiteY9" fmla="*/ 1019175 h 4476750"/>
                      <a:gd name="connsiteX10" fmla="*/ 2309812 w 2514606"/>
                      <a:gd name="connsiteY10" fmla="*/ 319087 h 4476750"/>
                      <a:gd name="connsiteX11" fmla="*/ 2514601 w 2514606"/>
                      <a:gd name="connsiteY11" fmla="*/ 0 h 4476750"/>
                      <a:gd name="connsiteX0" fmla="*/ 0 w 2514679"/>
                      <a:gd name="connsiteY0" fmla="*/ 4476750 h 4476750"/>
                      <a:gd name="connsiteX1" fmla="*/ 423862 w 2514679"/>
                      <a:gd name="connsiteY1" fmla="*/ 4186237 h 4476750"/>
                      <a:gd name="connsiteX2" fmla="*/ 1071562 w 2514679"/>
                      <a:gd name="connsiteY2" fmla="*/ 4090988 h 4476750"/>
                      <a:gd name="connsiteX3" fmla="*/ 1728787 w 2514679"/>
                      <a:gd name="connsiteY3" fmla="*/ 3948113 h 4476750"/>
                      <a:gd name="connsiteX4" fmla="*/ 2128837 w 2514679"/>
                      <a:gd name="connsiteY4" fmla="*/ 3590925 h 4476750"/>
                      <a:gd name="connsiteX5" fmla="*/ 2371725 w 2514679"/>
                      <a:gd name="connsiteY5" fmla="*/ 2976563 h 4476750"/>
                      <a:gd name="connsiteX6" fmla="*/ 2300287 w 2514679"/>
                      <a:gd name="connsiteY6" fmla="*/ 2319338 h 4476750"/>
                      <a:gd name="connsiteX7" fmla="*/ 2114550 w 2514679"/>
                      <a:gd name="connsiteY7" fmla="*/ 1876425 h 4476750"/>
                      <a:gd name="connsiteX8" fmla="*/ 1995488 w 2514679"/>
                      <a:gd name="connsiteY8" fmla="*/ 1504950 h 4476750"/>
                      <a:gd name="connsiteX9" fmla="*/ 2038349 w 2514679"/>
                      <a:gd name="connsiteY9" fmla="*/ 1019175 h 4476750"/>
                      <a:gd name="connsiteX10" fmla="*/ 2428875 w 2514679"/>
                      <a:gd name="connsiteY10" fmla="*/ 342899 h 4476750"/>
                      <a:gd name="connsiteX11" fmla="*/ 2514601 w 2514679"/>
                      <a:gd name="connsiteY11" fmla="*/ 0 h 4476750"/>
                      <a:gd name="connsiteX0" fmla="*/ 0 w 2520143"/>
                      <a:gd name="connsiteY0" fmla="*/ 4476750 h 4476750"/>
                      <a:gd name="connsiteX1" fmla="*/ 423862 w 2520143"/>
                      <a:gd name="connsiteY1" fmla="*/ 4186237 h 4476750"/>
                      <a:gd name="connsiteX2" fmla="*/ 1071562 w 2520143"/>
                      <a:gd name="connsiteY2" fmla="*/ 4090988 h 4476750"/>
                      <a:gd name="connsiteX3" fmla="*/ 1728787 w 2520143"/>
                      <a:gd name="connsiteY3" fmla="*/ 3948113 h 4476750"/>
                      <a:gd name="connsiteX4" fmla="*/ 2128837 w 2520143"/>
                      <a:gd name="connsiteY4" fmla="*/ 3590925 h 4476750"/>
                      <a:gd name="connsiteX5" fmla="*/ 2371725 w 2520143"/>
                      <a:gd name="connsiteY5" fmla="*/ 2976563 h 4476750"/>
                      <a:gd name="connsiteX6" fmla="*/ 2300287 w 2520143"/>
                      <a:gd name="connsiteY6" fmla="*/ 2319338 h 4476750"/>
                      <a:gd name="connsiteX7" fmla="*/ 2114550 w 2520143"/>
                      <a:gd name="connsiteY7" fmla="*/ 1876425 h 4476750"/>
                      <a:gd name="connsiteX8" fmla="*/ 1995488 w 2520143"/>
                      <a:gd name="connsiteY8" fmla="*/ 1504950 h 4476750"/>
                      <a:gd name="connsiteX9" fmla="*/ 2038349 w 2520143"/>
                      <a:gd name="connsiteY9" fmla="*/ 1019175 h 4476750"/>
                      <a:gd name="connsiteX10" fmla="*/ 2428875 w 2520143"/>
                      <a:gd name="connsiteY10" fmla="*/ 342899 h 4476750"/>
                      <a:gd name="connsiteX11" fmla="*/ 2514601 w 2520143"/>
                      <a:gd name="connsiteY11" fmla="*/ 0 h 4476750"/>
                      <a:gd name="connsiteX0" fmla="*/ 0 w 2435814"/>
                      <a:gd name="connsiteY0" fmla="*/ 4929188 h 4929188"/>
                      <a:gd name="connsiteX1" fmla="*/ 423862 w 2435814"/>
                      <a:gd name="connsiteY1" fmla="*/ 4638675 h 4929188"/>
                      <a:gd name="connsiteX2" fmla="*/ 1071562 w 2435814"/>
                      <a:gd name="connsiteY2" fmla="*/ 4543426 h 4929188"/>
                      <a:gd name="connsiteX3" fmla="*/ 1728787 w 2435814"/>
                      <a:gd name="connsiteY3" fmla="*/ 4400551 h 4929188"/>
                      <a:gd name="connsiteX4" fmla="*/ 2128837 w 2435814"/>
                      <a:gd name="connsiteY4" fmla="*/ 4043363 h 4929188"/>
                      <a:gd name="connsiteX5" fmla="*/ 2371725 w 2435814"/>
                      <a:gd name="connsiteY5" fmla="*/ 3429001 h 4929188"/>
                      <a:gd name="connsiteX6" fmla="*/ 2300287 w 2435814"/>
                      <a:gd name="connsiteY6" fmla="*/ 2771776 h 4929188"/>
                      <a:gd name="connsiteX7" fmla="*/ 2114550 w 2435814"/>
                      <a:gd name="connsiteY7" fmla="*/ 2328863 h 4929188"/>
                      <a:gd name="connsiteX8" fmla="*/ 1995488 w 2435814"/>
                      <a:gd name="connsiteY8" fmla="*/ 1957388 h 4929188"/>
                      <a:gd name="connsiteX9" fmla="*/ 2038349 w 2435814"/>
                      <a:gd name="connsiteY9" fmla="*/ 1471613 h 4929188"/>
                      <a:gd name="connsiteX10" fmla="*/ 2428875 w 2435814"/>
                      <a:gd name="connsiteY10" fmla="*/ 795337 h 4929188"/>
                      <a:gd name="connsiteX11" fmla="*/ 1662113 w 2435814"/>
                      <a:gd name="connsiteY11" fmla="*/ 0 h 4929188"/>
                      <a:gd name="connsiteX0" fmla="*/ 0 w 2429843"/>
                      <a:gd name="connsiteY0" fmla="*/ 4929188 h 4929188"/>
                      <a:gd name="connsiteX1" fmla="*/ 423862 w 2429843"/>
                      <a:gd name="connsiteY1" fmla="*/ 4638675 h 4929188"/>
                      <a:gd name="connsiteX2" fmla="*/ 1071562 w 2429843"/>
                      <a:gd name="connsiteY2" fmla="*/ 4543426 h 4929188"/>
                      <a:gd name="connsiteX3" fmla="*/ 1728787 w 2429843"/>
                      <a:gd name="connsiteY3" fmla="*/ 4400551 h 4929188"/>
                      <a:gd name="connsiteX4" fmla="*/ 2128837 w 2429843"/>
                      <a:gd name="connsiteY4" fmla="*/ 4043363 h 4929188"/>
                      <a:gd name="connsiteX5" fmla="*/ 2371725 w 2429843"/>
                      <a:gd name="connsiteY5" fmla="*/ 3429001 h 4929188"/>
                      <a:gd name="connsiteX6" fmla="*/ 2300287 w 2429843"/>
                      <a:gd name="connsiteY6" fmla="*/ 2771776 h 4929188"/>
                      <a:gd name="connsiteX7" fmla="*/ 2114550 w 2429843"/>
                      <a:gd name="connsiteY7" fmla="*/ 2328863 h 4929188"/>
                      <a:gd name="connsiteX8" fmla="*/ 1995488 w 2429843"/>
                      <a:gd name="connsiteY8" fmla="*/ 1957388 h 4929188"/>
                      <a:gd name="connsiteX9" fmla="*/ 2038349 w 2429843"/>
                      <a:gd name="connsiteY9" fmla="*/ 1471613 h 4929188"/>
                      <a:gd name="connsiteX10" fmla="*/ 2428875 w 2429843"/>
                      <a:gd name="connsiteY10" fmla="*/ 795337 h 4929188"/>
                      <a:gd name="connsiteX11" fmla="*/ 1662113 w 2429843"/>
                      <a:gd name="connsiteY11" fmla="*/ 0 h 4929188"/>
                      <a:gd name="connsiteX0" fmla="*/ 0 w 2428875"/>
                      <a:gd name="connsiteY0" fmla="*/ 4133851 h 4133851"/>
                      <a:gd name="connsiteX1" fmla="*/ 423862 w 2428875"/>
                      <a:gd name="connsiteY1" fmla="*/ 3843338 h 4133851"/>
                      <a:gd name="connsiteX2" fmla="*/ 1071562 w 2428875"/>
                      <a:gd name="connsiteY2" fmla="*/ 3748089 h 4133851"/>
                      <a:gd name="connsiteX3" fmla="*/ 1728787 w 2428875"/>
                      <a:gd name="connsiteY3" fmla="*/ 3605214 h 4133851"/>
                      <a:gd name="connsiteX4" fmla="*/ 2128837 w 2428875"/>
                      <a:gd name="connsiteY4" fmla="*/ 3248026 h 4133851"/>
                      <a:gd name="connsiteX5" fmla="*/ 2371725 w 2428875"/>
                      <a:gd name="connsiteY5" fmla="*/ 2633664 h 4133851"/>
                      <a:gd name="connsiteX6" fmla="*/ 2300287 w 2428875"/>
                      <a:gd name="connsiteY6" fmla="*/ 1976439 h 4133851"/>
                      <a:gd name="connsiteX7" fmla="*/ 2114550 w 2428875"/>
                      <a:gd name="connsiteY7" fmla="*/ 1533526 h 4133851"/>
                      <a:gd name="connsiteX8" fmla="*/ 1995488 w 2428875"/>
                      <a:gd name="connsiteY8" fmla="*/ 1162051 h 4133851"/>
                      <a:gd name="connsiteX9" fmla="*/ 2038349 w 2428875"/>
                      <a:gd name="connsiteY9" fmla="*/ 676276 h 4133851"/>
                      <a:gd name="connsiteX10" fmla="*/ 2428875 w 2428875"/>
                      <a:gd name="connsiteY10" fmla="*/ 0 h 4133851"/>
                      <a:gd name="connsiteX0" fmla="*/ 0 w 2428875"/>
                      <a:gd name="connsiteY0" fmla="*/ 4133851 h 4133851"/>
                      <a:gd name="connsiteX1" fmla="*/ 423862 w 2428875"/>
                      <a:gd name="connsiteY1" fmla="*/ 3843338 h 4133851"/>
                      <a:gd name="connsiteX2" fmla="*/ 1071562 w 2428875"/>
                      <a:gd name="connsiteY2" fmla="*/ 3748089 h 4133851"/>
                      <a:gd name="connsiteX3" fmla="*/ 1728787 w 2428875"/>
                      <a:gd name="connsiteY3" fmla="*/ 3605214 h 4133851"/>
                      <a:gd name="connsiteX4" fmla="*/ 2128837 w 2428875"/>
                      <a:gd name="connsiteY4" fmla="*/ 3248026 h 4133851"/>
                      <a:gd name="connsiteX5" fmla="*/ 2371725 w 2428875"/>
                      <a:gd name="connsiteY5" fmla="*/ 2633664 h 4133851"/>
                      <a:gd name="connsiteX6" fmla="*/ 2300287 w 2428875"/>
                      <a:gd name="connsiteY6" fmla="*/ 1976439 h 4133851"/>
                      <a:gd name="connsiteX7" fmla="*/ 2114550 w 2428875"/>
                      <a:gd name="connsiteY7" fmla="*/ 1533526 h 4133851"/>
                      <a:gd name="connsiteX8" fmla="*/ 1995488 w 2428875"/>
                      <a:gd name="connsiteY8" fmla="*/ 1162051 h 4133851"/>
                      <a:gd name="connsiteX9" fmla="*/ 2038349 w 2428875"/>
                      <a:gd name="connsiteY9" fmla="*/ 676276 h 4133851"/>
                      <a:gd name="connsiteX10" fmla="*/ 2428875 w 2428875"/>
                      <a:gd name="connsiteY10" fmla="*/ 0 h 4133851"/>
                      <a:gd name="connsiteX0" fmla="*/ 0 w 2428875"/>
                      <a:gd name="connsiteY0" fmla="*/ 4133851 h 4133851"/>
                      <a:gd name="connsiteX1" fmla="*/ 423862 w 2428875"/>
                      <a:gd name="connsiteY1" fmla="*/ 3843338 h 4133851"/>
                      <a:gd name="connsiteX2" fmla="*/ 1071562 w 2428875"/>
                      <a:gd name="connsiteY2" fmla="*/ 3748089 h 4133851"/>
                      <a:gd name="connsiteX3" fmla="*/ 1728787 w 2428875"/>
                      <a:gd name="connsiteY3" fmla="*/ 3605214 h 4133851"/>
                      <a:gd name="connsiteX4" fmla="*/ 2128837 w 2428875"/>
                      <a:gd name="connsiteY4" fmla="*/ 3248026 h 4133851"/>
                      <a:gd name="connsiteX5" fmla="*/ 2371725 w 2428875"/>
                      <a:gd name="connsiteY5" fmla="*/ 2633664 h 4133851"/>
                      <a:gd name="connsiteX6" fmla="*/ 2300287 w 2428875"/>
                      <a:gd name="connsiteY6" fmla="*/ 1976439 h 4133851"/>
                      <a:gd name="connsiteX7" fmla="*/ 2114550 w 2428875"/>
                      <a:gd name="connsiteY7" fmla="*/ 1533526 h 4133851"/>
                      <a:gd name="connsiteX8" fmla="*/ 1995488 w 2428875"/>
                      <a:gd name="connsiteY8" fmla="*/ 1162051 h 4133851"/>
                      <a:gd name="connsiteX9" fmla="*/ 2038349 w 2428875"/>
                      <a:gd name="connsiteY9" fmla="*/ 676276 h 4133851"/>
                      <a:gd name="connsiteX10" fmla="*/ 2428875 w 2428875"/>
                      <a:gd name="connsiteY10" fmla="*/ 0 h 4133851"/>
                      <a:gd name="connsiteX0" fmla="*/ 0 w 2447925"/>
                      <a:gd name="connsiteY0" fmla="*/ 4114801 h 4114801"/>
                      <a:gd name="connsiteX1" fmla="*/ 423862 w 2447925"/>
                      <a:gd name="connsiteY1" fmla="*/ 3824288 h 4114801"/>
                      <a:gd name="connsiteX2" fmla="*/ 1071562 w 2447925"/>
                      <a:gd name="connsiteY2" fmla="*/ 3729039 h 4114801"/>
                      <a:gd name="connsiteX3" fmla="*/ 1728787 w 2447925"/>
                      <a:gd name="connsiteY3" fmla="*/ 3586164 h 4114801"/>
                      <a:gd name="connsiteX4" fmla="*/ 2128837 w 2447925"/>
                      <a:gd name="connsiteY4" fmla="*/ 3228976 h 4114801"/>
                      <a:gd name="connsiteX5" fmla="*/ 2371725 w 2447925"/>
                      <a:gd name="connsiteY5" fmla="*/ 2614614 h 4114801"/>
                      <a:gd name="connsiteX6" fmla="*/ 2300287 w 2447925"/>
                      <a:gd name="connsiteY6" fmla="*/ 1957389 h 4114801"/>
                      <a:gd name="connsiteX7" fmla="*/ 2114550 w 2447925"/>
                      <a:gd name="connsiteY7" fmla="*/ 1514476 h 4114801"/>
                      <a:gd name="connsiteX8" fmla="*/ 1995488 w 2447925"/>
                      <a:gd name="connsiteY8" fmla="*/ 1143001 h 4114801"/>
                      <a:gd name="connsiteX9" fmla="*/ 2038349 w 2447925"/>
                      <a:gd name="connsiteY9" fmla="*/ 657226 h 4114801"/>
                      <a:gd name="connsiteX10" fmla="*/ 2447925 w 2447925"/>
                      <a:gd name="connsiteY10" fmla="*/ 0 h 4114801"/>
                      <a:gd name="connsiteX0" fmla="*/ 0 w 2447925"/>
                      <a:gd name="connsiteY0" fmla="*/ 4114801 h 4114801"/>
                      <a:gd name="connsiteX1" fmla="*/ 423862 w 2447925"/>
                      <a:gd name="connsiteY1" fmla="*/ 3824288 h 4114801"/>
                      <a:gd name="connsiteX2" fmla="*/ 1071562 w 2447925"/>
                      <a:gd name="connsiteY2" fmla="*/ 3729039 h 4114801"/>
                      <a:gd name="connsiteX3" fmla="*/ 1728787 w 2447925"/>
                      <a:gd name="connsiteY3" fmla="*/ 3586164 h 4114801"/>
                      <a:gd name="connsiteX4" fmla="*/ 2128837 w 2447925"/>
                      <a:gd name="connsiteY4" fmla="*/ 3228976 h 4114801"/>
                      <a:gd name="connsiteX5" fmla="*/ 2371725 w 2447925"/>
                      <a:gd name="connsiteY5" fmla="*/ 2614614 h 4114801"/>
                      <a:gd name="connsiteX6" fmla="*/ 2300287 w 2447925"/>
                      <a:gd name="connsiteY6" fmla="*/ 1957389 h 4114801"/>
                      <a:gd name="connsiteX7" fmla="*/ 2114550 w 2447925"/>
                      <a:gd name="connsiteY7" fmla="*/ 1514476 h 4114801"/>
                      <a:gd name="connsiteX8" fmla="*/ 1995488 w 2447925"/>
                      <a:gd name="connsiteY8" fmla="*/ 1143001 h 4114801"/>
                      <a:gd name="connsiteX9" fmla="*/ 2038349 w 2447925"/>
                      <a:gd name="connsiteY9" fmla="*/ 657226 h 4114801"/>
                      <a:gd name="connsiteX10" fmla="*/ 2447925 w 2447925"/>
                      <a:gd name="connsiteY10" fmla="*/ 0 h 41148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7925" h="4114801">
                        <a:moveTo>
                          <a:pt x="0" y="4114801"/>
                        </a:moveTo>
                        <a:cubicBezTo>
                          <a:pt x="82153" y="4004073"/>
                          <a:pt x="97631" y="3955257"/>
                          <a:pt x="423862" y="3824288"/>
                        </a:cubicBezTo>
                        <a:cubicBezTo>
                          <a:pt x="750093" y="3693319"/>
                          <a:pt x="854074" y="3768726"/>
                          <a:pt x="1071562" y="3729039"/>
                        </a:cubicBezTo>
                        <a:cubicBezTo>
                          <a:pt x="1289050" y="3689352"/>
                          <a:pt x="1552575" y="3669508"/>
                          <a:pt x="1728787" y="3586164"/>
                        </a:cubicBezTo>
                        <a:cubicBezTo>
                          <a:pt x="1904999" y="3502820"/>
                          <a:pt x="2021681" y="3390901"/>
                          <a:pt x="2128837" y="3228976"/>
                        </a:cubicBezTo>
                        <a:cubicBezTo>
                          <a:pt x="2235993" y="3067051"/>
                          <a:pt x="2343150" y="2826545"/>
                          <a:pt x="2371725" y="2614614"/>
                        </a:cubicBezTo>
                        <a:cubicBezTo>
                          <a:pt x="2400300" y="2402683"/>
                          <a:pt x="2343149" y="2140745"/>
                          <a:pt x="2300287" y="1957389"/>
                        </a:cubicBezTo>
                        <a:cubicBezTo>
                          <a:pt x="2257425" y="1774033"/>
                          <a:pt x="2165350" y="1650207"/>
                          <a:pt x="2114550" y="1514476"/>
                        </a:cubicBezTo>
                        <a:cubicBezTo>
                          <a:pt x="2063750" y="1378745"/>
                          <a:pt x="2008188" y="1285876"/>
                          <a:pt x="1995488" y="1143001"/>
                        </a:cubicBezTo>
                        <a:cubicBezTo>
                          <a:pt x="1982788" y="1000126"/>
                          <a:pt x="1962943" y="847726"/>
                          <a:pt x="2038349" y="657226"/>
                        </a:cubicBezTo>
                        <a:cubicBezTo>
                          <a:pt x="2113755" y="466726"/>
                          <a:pt x="2277270" y="140495"/>
                          <a:pt x="2447925" y="0"/>
                        </a:cubicBezTo>
                      </a:path>
                    </a:pathLst>
                  </a:custGeom>
                  <a:noFill/>
                  <a:ln w="4191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6" name="Freeform 225"/>
                  <p:cNvSpPr>
                    <a:spLocks noChangeAspect="1"/>
                  </p:cNvSpPr>
                  <p:nvPr/>
                </p:nvSpPr>
                <p:spPr>
                  <a:xfrm flipH="1">
                    <a:off x="7337593" y="877010"/>
                    <a:ext cx="1646481" cy="258584"/>
                  </a:xfrm>
                  <a:custGeom>
                    <a:avLst/>
                    <a:gdLst>
                      <a:gd name="connsiteX0" fmla="*/ 0 w 1438275"/>
                      <a:gd name="connsiteY0" fmla="*/ 0 h 258637"/>
                      <a:gd name="connsiteX1" fmla="*/ 942975 w 1438275"/>
                      <a:gd name="connsiteY1" fmla="*/ 257175 h 258637"/>
                      <a:gd name="connsiteX2" fmla="*/ 1438275 w 1438275"/>
                      <a:gd name="connsiteY2" fmla="*/ 85725 h 258637"/>
                      <a:gd name="connsiteX0" fmla="*/ 0 w 1438275"/>
                      <a:gd name="connsiteY0" fmla="*/ 0 h 695608"/>
                      <a:gd name="connsiteX1" fmla="*/ 642938 w 1438275"/>
                      <a:gd name="connsiteY1" fmla="*/ 695325 h 695608"/>
                      <a:gd name="connsiteX2" fmla="*/ 1438275 w 1438275"/>
                      <a:gd name="connsiteY2" fmla="*/ 85725 h 695608"/>
                      <a:gd name="connsiteX0" fmla="*/ 0 w 1504950"/>
                      <a:gd name="connsiteY0" fmla="*/ 0 h 713764"/>
                      <a:gd name="connsiteX1" fmla="*/ 642938 w 1504950"/>
                      <a:gd name="connsiteY1" fmla="*/ 695325 h 713764"/>
                      <a:gd name="connsiteX2" fmla="*/ 1504950 w 1504950"/>
                      <a:gd name="connsiteY2" fmla="*/ 481013 h 713764"/>
                      <a:gd name="connsiteX0" fmla="*/ 0 w 1657350"/>
                      <a:gd name="connsiteY0" fmla="*/ 0 h 252639"/>
                      <a:gd name="connsiteX1" fmla="*/ 795338 w 1657350"/>
                      <a:gd name="connsiteY1" fmla="*/ 252412 h 252639"/>
                      <a:gd name="connsiteX2" fmla="*/ 1657350 w 1657350"/>
                      <a:gd name="connsiteY2" fmla="*/ 38100 h 252639"/>
                      <a:gd name="connsiteX0" fmla="*/ 0 w 1657350"/>
                      <a:gd name="connsiteY0" fmla="*/ 0 h 252639"/>
                      <a:gd name="connsiteX1" fmla="*/ 795338 w 1657350"/>
                      <a:gd name="connsiteY1" fmla="*/ 252412 h 252639"/>
                      <a:gd name="connsiteX2" fmla="*/ 1657350 w 1657350"/>
                      <a:gd name="connsiteY2" fmla="*/ 38100 h 252639"/>
                      <a:gd name="connsiteX0" fmla="*/ 0 w 1657350"/>
                      <a:gd name="connsiteY0" fmla="*/ 0 h 258584"/>
                      <a:gd name="connsiteX1" fmla="*/ 795338 w 1657350"/>
                      <a:gd name="connsiteY1" fmla="*/ 252412 h 258584"/>
                      <a:gd name="connsiteX2" fmla="*/ 1657350 w 1657350"/>
                      <a:gd name="connsiteY2" fmla="*/ 38100 h 2585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657350" h="258584">
                        <a:moveTo>
                          <a:pt x="0" y="0"/>
                        </a:moveTo>
                        <a:cubicBezTo>
                          <a:pt x="289719" y="169069"/>
                          <a:pt x="395288" y="212724"/>
                          <a:pt x="795338" y="252412"/>
                        </a:cubicBezTo>
                        <a:cubicBezTo>
                          <a:pt x="1195388" y="292100"/>
                          <a:pt x="1529556" y="130969"/>
                          <a:pt x="1657350" y="38100"/>
                        </a:cubicBezTo>
                      </a:path>
                    </a:pathLst>
                  </a:custGeom>
                  <a:noFill/>
                  <a:ln w="4191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27" name="Straight Connector 226"/>
                  <p:cNvCxnSpPr>
                    <a:cxnSpLocks noChangeAspect="1"/>
                  </p:cNvCxnSpPr>
                  <p:nvPr/>
                </p:nvCxnSpPr>
                <p:spPr>
                  <a:xfrm flipH="1">
                    <a:off x="6542744" y="910347"/>
                    <a:ext cx="794849" cy="842958"/>
                  </a:xfrm>
                  <a:prstGeom prst="line">
                    <a:avLst/>
                  </a:prstGeom>
                  <a:ln w="4191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8" name="Straight Connector 227"/>
                  <p:cNvCxnSpPr>
                    <a:cxnSpLocks noChangeAspect="1"/>
                    <a:stCxn id="225" idx="9"/>
                    <a:endCxn id="222" idx="9"/>
                  </p:cNvCxnSpPr>
                  <p:nvPr/>
                </p:nvCxnSpPr>
                <p:spPr>
                  <a:xfrm>
                    <a:off x="6949634" y="2410531"/>
                    <a:ext cx="4024570" cy="0"/>
                  </a:xfrm>
                  <a:prstGeom prst="line">
                    <a:avLst/>
                  </a:prstGeom>
                  <a:ln w="4191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19" name="Rectangle 218"/>
                <p:cNvSpPr/>
                <p:nvPr/>
              </p:nvSpPr>
              <p:spPr>
                <a:xfrm>
                  <a:off x="3433879" y="847306"/>
                  <a:ext cx="418704" cy="1661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480" b="1" dirty="0">
                      <a:latin typeface="Bahnschrift SemiLight SemiConde" panose="020B0502040204020203" pitchFamily="34" charset="0"/>
                      <a:cs typeface="Arial" panose="020B0604020202020204" pitchFamily="34" charset="0"/>
                    </a:rPr>
                    <a:t>MISSOURI</a:t>
                  </a:r>
                </a:p>
              </p:txBody>
            </p:sp>
            <p:sp>
              <p:nvSpPr>
                <p:cNvPr id="220" name="Rectangle 219"/>
                <p:cNvSpPr/>
                <p:nvPr/>
              </p:nvSpPr>
              <p:spPr>
                <a:xfrm>
                  <a:off x="3506014" y="930468"/>
                  <a:ext cx="274434" cy="15805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427" b="1" dirty="0">
                      <a:latin typeface="Futura Hv BT" panose="020B0702020204020204" pitchFamily="34" charset="0"/>
                      <a:cs typeface="Arial" panose="020B0604020202020204" pitchFamily="34" charset="0"/>
                    </a:rPr>
                    <a:t>U S</a:t>
                  </a:r>
                  <a:endParaRPr lang="en-US" sz="427" b="1" dirty="0">
                    <a:latin typeface="Bahnschrift Condensed" panose="020B05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1" name="Rectangle 220"/>
                <p:cNvSpPr/>
                <p:nvPr/>
              </p:nvSpPr>
              <p:spPr>
                <a:xfrm>
                  <a:off x="3449909" y="952241"/>
                  <a:ext cx="386644" cy="29161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95" b="1" dirty="0" smtClean="0">
                      <a:latin typeface="Futura Md BT" panose="020B0602020204020303" pitchFamily="34" charset="0"/>
                      <a:cs typeface="Arial" panose="020B0604020202020204" pitchFamily="34" charset="0"/>
                    </a:rPr>
                    <a:t>66</a:t>
                  </a:r>
                  <a:endParaRPr lang="en-US" sz="1295" b="1" dirty="0">
                    <a:solidFill>
                      <a:srgbClr val="FFFF00"/>
                    </a:solidFill>
                    <a:latin typeface="Bahnschrift Condensed" panose="020B0502040204020203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p:sp>
        <p:nvSpPr>
          <p:cNvPr id="240" name="Title 1"/>
          <p:cNvSpPr txBox="1">
            <a:spLocks/>
          </p:cNvSpPr>
          <p:nvPr/>
        </p:nvSpPr>
        <p:spPr>
          <a:xfrm>
            <a:off x="151141" y="1422400"/>
            <a:ext cx="1017204" cy="22043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Marthasville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1" name="Title 1"/>
          <p:cNvSpPr txBox="1">
            <a:spLocks/>
          </p:cNvSpPr>
          <p:nvPr/>
        </p:nvSpPr>
        <p:spPr>
          <a:xfrm>
            <a:off x="151141" y="1778000"/>
            <a:ext cx="1017204" cy="22043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Marthasville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2" name="Title 1"/>
          <p:cNvSpPr txBox="1">
            <a:spLocks/>
          </p:cNvSpPr>
          <p:nvPr/>
        </p:nvSpPr>
        <p:spPr>
          <a:xfrm>
            <a:off x="151141" y="2133600"/>
            <a:ext cx="1017204" cy="22043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Marthasville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1" name="Group 110"/>
          <p:cNvGrpSpPr>
            <a:grpSpLocks noChangeAspect="1"/>
          </p:cNvGrpSpPr>
          <p:nvPr/>
        </p:nvGrpSpPr>
        <p:grpSpPr>
          <a:xfrm>
            <a:off x="1772195" y="279400"/>
            <a:ext cx="1705602" cy="2286000"/>
            <a:chOff x="319330" y="409826"/>
            <a:chExt cx="1125697" cy="1508760"/>
          </a:xfrm>
        </p:grpSpPr>
        <p:grpSp>
          <p:nvGrpSpPr>
            <p:cNvPr id="112" name="Group 111"/>
            <p:cNvGrpSpPr/>
            <p:nvPr/>
          </p:nvGrpSpPr>
          <p:grpSpPr>
            <a:xfrm>
              <a:off x="319330" y="409826"/>
              <a:ext cx="1125697" cy="1508760"/>
              <a:chOff x="319330" y="381000"/>
              <a:chExt cx="4139637" cy="5548312"/>
            </a:xfrm>
          </p:grpSpPr>
          <p:grpSp>
            <p:nvGrpSpPr>
              <p:cNvPr id="120" name="Group 119"/>
              <p:cNvGrpSpPr/>
              <p:nvPr/>
            </p:nvGrpSpPr>
            <p:grpSpPr>
              <a:xfrm>
                <a:off x="319330" y="381000"/>
                <a:ext cx="760209" cy="5548312"/>
                <a:chOff x="3938584" y="1204912"/>
                <a:chExt cx="760209" cy="4724400"/>
              </a:xfrm>
            </p:grpSpPr>
            <p:sp>
              <p:nvSpPr>
                <p:cNvPr id="124" name="Rectangle 123"/>
                <p:cNvSpPr/>
                <p:nvPr/>
              </p:nvSpPr>
              <p:spPr>
                <a:xfrm>
                  <a:off x="3938584" y="1204912"/>
                  <a:ext cx="109728" cy="472440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Rectangle 124"/>
                <p:cNvSpPr/>
                <p:nvPr/>
              </p:nvSpPr>
              <p:spPr>
                <a:xfrm>
                  <a:off x="4589065" y="1204912"/>
                  <a:ext cx="109728" cy="472440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Rectangle 125"/>
                <p:cNvSpPr/>
                <p:nvPr/>
              </p:nvSpPr>
              <p:spPr>
                <a:xfrm>
                  <a:off x="4068680" y="1204912"/>
                  <a:ext cx="109728" cy="472440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Rectangle 126"/>
                <p:cNvSpPr/>
                <p:nvPr/>
              </p:nvSpPr>
              <p:spPr>
                <a:xfrm>
                  <a:off x="4328872" y="1204912"/>
                  <a:ext cx="109728" cy="472440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Rectangle 127"/>
                <p:cNvSpPr/>
                <p:nvPr/>
              </p:nvSpPr>
              <p:spPr>
                <a:xfrm>
                  <a:off x="4198776" y="1204912"/>
                  <a:ext cx="109728" cy="472440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4458967" y="1204912"/>
                  <a:ext cx="109728" cy="472440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1" name="Group 120"/>
              <p:cNvGrpSpPr/>
              <p:nvPr/>
            </p:nvGrpSpPr>
            <p:grpSpPr>
              <a:xfrm>
                <a:off x="559154" y="479767"/>
                <a:ext cx="3899813" cy="1666874"/>
                <a:chOff x="559154" y="479767"/>
                <a:chExt cx="3899813" cy="1666874"/>
              </a:xfrm>
            </p:grpSpPr>
            <p:sp>
              <p:nvSpPr>
                <p:cNvPr id="122" name="Trapezoid 4"/>
                <p:cNvSpPr/>
                <p:nvPr/>
              </p:nvSpPr>
              <p:spPr>
                <a:xfrm>
                  <a:off x="559154" y="479767"/>
                  <a:ext cx="3899813" cy="1666874"/>
                </a:xfrm>
                <a:custGeom>
                  <a:avLst/>
                  <a:gdLst>
                    <a:gd name="connsiteX0" fmla="*/ 0 w 1828800"/>
                    <a:gd name="connsiteY0" fmla="*/ 1066800 h 1066800"/>
                    <a:gd name="connsiteX1" fmla="*/ 266700 w 1828800"/>
                    <a:gd name="connsiteY1" fmla="*/ 0 h 1066800"/>
                    <a:gd name="connsiteX2" fmla="*/ 1562100 w 1828800"/>
                    <a:gd name="connsiteY2" fmla="*/ 0 h 1066800"/>
                    <a:gd name="connsiteX3" fmla="*/ 1828800 w 1828800"/>
                    <a:gd name="connsiteY3" fmla="*/ 1066800 h 1066800"/>
                    <a:gd name="connsiteX4" fmla="*/ 0 w 1828800"/>
                    <a:gd name="connsiteY4" fmla="*/ 1066800 h 1066800"/>
                    <a:gd name="connsiteX0" fmla="*/ 2847975 w 4676775"/>
                    <a:gd name="connsiteY0" fmla="*/ 4167187 h 4167187"/>
                    <a:gd name="connsiteX1" fmla="*/ 0 w 4676775"/>
                    <a:gd name="connsiteY1" fmla="*/ 0 h 4167187"/>
                    <a:gd name="connsiteX2" fmla="*/ 4410075 w 4676775"/>
                    <a:gd name="connsiteY2" fmla="*/ 3100387 h 4167187"/>
                    <a:gd name="connsiteX3" fmla="*/ 4676775 w 4676775"/>
                    <a:gd name="connsiteY3" fmla="*/ 4167187 h 4167187"/>
                    <a:gd name="connsiteX4" fmla="*/ 2847975 w 4676775"/>
                    <a:gd name="connsiteY4" fmla="*/ 4167187 h 4167187"/>
                    <a:gd name="connsiteX0" fmla="*/ 2847975 w 4676775"/>
                    <a:gd name="connsiteY0" fmla="*/ 4381500 h 4381500"/>
                    <a:gd name="connsiteX1" fmla="*/ 0 w 4676775"/>
                    <a:gd name="connsiteY1" fmla="*/ 214313 h 4381500"/>
                    <a:gd name="connsiteX2" fmla="*/ 3838575 w 4676775"/>
                    <a:gd name="connsiteY2" fmla="*/ 0 h 4381500"/>
                    <a:gd name="connsiteX3" fmla="*/ 4676775 w 4676775"/>
                    <a:gd name="connsiteY3" fmla="*/ 4381500 h 4381500"/>
                    <a:gd name="connsiteX4" fmla="*/ 2847975 w 4676775"/>
                    <a:gd name="connsiteY4" fmla="*/ 4381500 h 4381500"/>
                    <a:gd name="connsiteX0" fmla="*/ 204787 w 4676775"/>
                    <a:gd name="connsiteY0" fmla="*/ 1652587 h 4381500"/>
                    <a:gd name="connsiteX1" fmla="*/ 0 w 4676775"/>
                    <a:gd name="connsiteY1" fmla="*/ 214313 h 4381500"/>
                    <a:gd name="connsiteX2" fmla="*/ 3838575 w 4676775"/>
                    <a:gd name="connsiteY2" fmla="*/ 0 h 4381500"/>
                    <a:gd name="connsiteX3" fmla="*/ 4676775 w 4676775"/>
                    <a:gd name="connsiteY3" fmla="*/ 4381500 h 4381500"/>
                    <a:gd name="connsiteX4" fmla="*/ 204787 w 4676775"/>
                    <a:gd name="connsiteY4" fmla="*/ 1652587 h 4381500"/>
                    <a:gd name="connsiteX0" fmla="*/ 204787 w 3838575"/>
                    <a:gd name="connsiteY0" fmla="*/ 1652587 h 1652587"/>
                    <a:gd name="connsiteX1" fmla="*/ 0 w 3838575"/>
                    <a:gd name="connsiteY1" fmla="*/ 214313 h 1652587"/>
                    <a:gd name="connsiteX2" fmla="*/ 3838575 w 3838575"/>
                    <a:gd name="connsiteY2" fmla="*/ 0 h 1652587"/>
                    <a:gd name="connsiteX3" fmla="*/ 3462338 w 3838575"/>
                    <a:gd name="connsiteY3" fmla="*/ 1309687 h 1652587"/>
                    <a:gd name="connsiteX4" fmla="*/ 204787 w 3838575"/>
                    <a:gd name="connsiteY4" fmla="*/ 1652587 h 1652587"/>
                    <a:gd name="connsiteX0" fmla="*/ 204787 w 3838575"/>
                    <a:gd name="connsiteY0" fmla="*/ 1652587 h 1666874"/>
                    <a:gd name="connsiteX1" fmla="*/ 0 w 3838575"/>
                    <a:gd name="connsiteY1" fmla="*/ 214313 h 1666874"/>
                    <a:gd name="connsiteX2" fmla="*/ 3838575 w 3838575"/>
                    <a:gd name="connsiteY2" fmla="*/ 0 h 1666874"/>
                    <a:gd name="connsiteX3" fmla="*/ 3433763 w 3838575"/>
                    <a:gd name="connsiteY3" fmla="*/ 1666874 h 1666874"/>
                    <a:gd name="connsiteX4" fmla="*/ 204787 w 3838575"/>
                    <a:gd name="connsiteY4" fmla="*/ 1652587 h 1666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838575" h="1666874">
                      <a:moveTo>
                        <a:pt x="204787" y="1652587"/>
                      </a:moveTo>
                      <a:lnTo>
                        <a:pt x="0" y="214313"/>
                      </a:lnTo>
                      <a:lnTo>
                        <a:pt x="3838575" y="0"/>
                      </a:lnTo>
                      <a:lnTo>
                        <a:pt x="3433763" y="1666874"/>
                      </a:lnTo>
                      <a:lnTo>
                        <a:pt x="204787" y="1652587"/>
                      </a:lnTo>
                      <a:close/>
                    </a:path>
                  </a:pathLst>
                </a:custGeom>
                <a:solidFill>
                  <a:srgbClr val="E99BB5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23" name="Picture 122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3906" y="643431"/>
                  <a:ext cx="3481382" cy="1456832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13" name="Group 112"/>
            <p:cNvGrpSpPr/>
            <p:nvPr/>
          </p:nvGrpSpPr>
          <p:grpSpPr>
            <a:xfrm>
              <a:off x="507458" y="1159402"/>
              <a:ext cx="609600" cy="259045"/>
              <a:chOff x="507458" y="1159402"/>
              <a:chExt cx="609600" cy="259045"/>
            </a:xfrm>
          </p:grpSpPr>
          <p:sp>
            <p:nvSpPr>
              <p:cNvPr id="117" name="TextBox 116"/>
              <p:cNvSpPr txBox="1"/>
              <p:nvPr/>
            </p:nvSpPr>
            <p:spPr>
              <a:xfrm>
                <a:off x="516982" y="1159402"/>
                <a:ext cx="590552" cy="25904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50"/>
                  </a:lnSpc>
                  <a:spcBef>
                    <a:spcPts val="500"/>
                  </a:spcBef>
                </a:pPr>
                <a:endParaRPr lang="en-US" sz="44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>
                  <a:lnSpc>
                    <a:spcPts val="50"/>
                  </a:lnSpc>
                  <a:spcBef>
                    <a:spcPts val="500"/>
                  </a:spcBef>
                </a:pPr>
                <a:endParaRPr lang="en-US" sz="44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>
                  <a:lnSpc>
                    <a:spcPts val="50"/>
                  </a:lnSpc>
                  <a:spcBef>
                    <a:spcPts val="500"/>
                  </a:spcBef>
                </a:pPr>
                <a:endParaRPr lang="en-US" sz="44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507458" y="1178262"/>
                <a:ext cx="609600" cy="127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6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COLOR TV</a:t>
                </a:r>
                <a:endParaRPr lang="en-US" sz="66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507458" y="1259054"/>
                <a:ext cx="609600" cy="127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6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ROOM PHONE</a:t>
                </a:r>
                <a:endParaRPr lang="en-US" sz="66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437985" y="929421"/>
              <a:ext cx="644522" cy="129613"/>
              <a:chOff x="437985" y="929421"/>
              <a:chExt cx="644522" cy="129613"/>
            </a:xfrm>
          </p:grpSpPr>
          <p:sp>
            <p:nvSpPr>
              <p:cNvPr id="115" name="Flowchart: Terminator 114"/>
              <p:cNvSpPr/>
              <p:nvPr/>
            </p:nvSpPr>
            <p:spPr>
              <a:xfrm>
                <a:off x="447566" y="934707"/>
                <a:ext cx="631651" cy="124327"/>
              </a:xfrm>
              <a:prstGeom prst="flowChartTermina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437985" y="929421"/>
                <a:ext cx="644522" cy="127973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sz="660" b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MODERATE RATES</a:t>
                </a:r>
              </a:p>
            </p:txBody>
          </p:sp>
        </p:grpSp>
      </p:grpSp>
      <p:grpSp>
        <p:nvGrpSpPr>
          <p:cNvPr id="130" name="Group 129"/>
          <p:cNvGrpSpPr/>
          <p:nvPr/>
        </p:nvGrpSpPr>
        <p:grpSpPr>
          <a:xfrm>
            <a:off x="2256680" y="1951209"/>
            <a:ext cx="1709928" cy="2286000"/>
            <a:chOff x="1600201" y="409826"/>
            <a:chExt cx="1060704" cy="1508760"/>
          </a:xfrm>
        </p:grpSpPr>
        <p:grpSp>
          <p:nvGrpSpPr>
            <p:cNvPr id="131" name="Group 130"/>
            <p:cNvGrpSpPr/>
            <p:nvPr/>
          </p:nvGrpSpPr>
          <p:grpSpPr>
            <a:xfrm flipH="1">
              <a:off x="1600201" y="409826"/>
              <a:ext cx="1060704" cy="1508760"/>
              <a:chOff x="1990350" y="409826"/>
              <a:chExt cx="1125697" cy="1508760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1990350" y="409826"/>
                <a:ext cx="206725" cy="1508760"/>
                <a:chOff x="3938584" y="1204912"/>
                <a:chExt cx="760209" cy="4724400"/>
              </a:xfrm>
            </p:grpSpPr>
            <p:sp>
              <p:nvSpPr>
                <p:cNvPr id="142" name="Rectangle 141"/>
                <p:cNvSpPr/>
                <p:nvPr/>
              </p:nvSpPr>
              <p:spPr>
                <a:xfrm>
                  <a:off x="3938584" y="1204912"/>
                  <a:ext cx="109728" cy="472440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Rectangle 142"/>
                <p:cNvSpPr/>
                <p:nvPr/>
              </p:nvSpPr>
              <p:spPr>
                <a:xfrm>
                  <a:off x="4589065" y="1204912"/>
                  <a:ext cx="109728" cy="472440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>
                  <a:off x="4068680" y="1204912"/>
                  <a:ext cx="109728" cy="472440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4328872" y="1204912"/>
                  <a:ext cx="109728" cy="472440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4198776" y="1204912"/>
                  <a:ext cx="109728" cy="472440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Rectangle 146"/>
                <p:cNvSpPr/>
                <p:nvPr/>
              </p:nvSpPr>
              <p:spPr>
                <a:xfrm>
                  <a:off x="4458967" y="1204912"/>
                  <a:ext cx="109728" cy="472440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1" name="Trapezoid 4"/>
              <p:cNvSpPr/>
              <p:nvPr/>
            </p:nvSpPr>
            <p:spPr>
              <a:xfrm>
                <a:off x="2055566" y="436684"/>
                <a:ext cx="1060481" cy="453275"/>
              </a:xfrm>
              <a:custGeom>
                <a:avLst/>
                <a:gdLst>
                  <a:gd name="connsiteX0" fmla="*/ 0 w 1828800"/>
                  <a:gd name="connsiteY0" fmla="*/ 1066800 h 1066800"/>
                  <a:gd name="connsiteX1" fmla="*/ 266700 w 1828800"/>
                  <a:gd name="connsiteY1" fmla="*/ 0 h 1066800"/>
                  <a:gd name="connsiteX2" fmla="*/ 1562100 w 1828800"/>
                  <a:gd name="connsiteY2" fmla="*/ 0 h 1066800"/>
                  <a:gd name="connsiteX3" fmla="*/ 1828800 w 1828800"/>
                  <a:gd name="connsiteY3" fmla="*/ 1066800 h 1066800"/>
                  <a:gd name="connsiteX4" fmla="*/ 0 w 1828800"/>
                  <a:gd name="connsiteY4" fmla="*/ 1066800 h 1066800"/>
                  <a:gd name="connsiteX0" fmla="*/ 2847975 w 4676775"/>
                  <a:gd name="connsiteY0" fmla="*/ 4167187 h 4167187"/>
                  <a:gd name="connsiteX1" fmla="*/ 0 w 4676775"/>
                  <a:gd name="connsiteY1" fmla="*/ 0 h 4167187"/>
                  <a:gd name="connsiteX2" fmla="*/ 4410075 w 4676775"/>
                  <a:gd name="connsiteY2" fmla="*/ 3100387 h 4167187"/>
                  <a:gd name="connsiteX3" fmla="*/ 4676775 w 4676775"/>
                  <a:gd name="connsiteY3" fmla="*/ 4167187 h 4167187"/>
                  <a:gd name="connsiteX4" fmla="*/ 2847975 w 4676775"/>
                  <a:gd name="connsiteY4" fmla="*/ 4167187 h 4167187"/>
                  <a:gd name="connsiteX0" fmla="*/ 2847975 w 4676775"/>
                  <a:gd name="connsiteY0" fmla="*/ 4381500 h 4381500"/>
                  <a:gd name="connsiteX1" fmla="*/ 0 w 4676775"/>
                  <a:gd name="connsiteY1" fmla="*/ 214313 h 4381500"/>
                  <a:gd name="connsiteX2" fmla="*/ 3838575 w 4676775"/>
                  <a:gd name="connsiteY2" fmla="*/ 0 h 4381500"/>
                  <a:gd name="connsiteX3" fmla="*/ 4676775 w 4676775"/>
                  <a:gd name="connsiteY3" fmla="*/ 4381500 h 4381500"/>
                  <a:gd name="connsiteX4" fmla="*/ 2847975 w 4676775"/>
                  <a:gd name="connsiteY4" fmla="*/ 4381500 h 4381500"/>
                  <a:gd name="connsiteX0" fmla="*/ 204787 w 4676775"/>
                  <a:gd name="connsiteY0" fmla="*/ 1652587 h 4381500"/>
                  <a:gd name="connsiteX1" fmla="*/ 0 w 4676775"/>
                  <a:gd name="connsiteY1" fmla="*/ 214313 h 4381500"/>
                  <a:gd name="connsiteX2" fmla="*/ 3838575 w 4676775"/>
                  <a:gd name="connsiteY2" fmla="*/ 0 h 4381500"/>
                  <a:gd name="connsiteX3" fmla="*/ 4676775 w 4676775"/>
                  <a:gd name="connsiteY3" fmla="*/ 4381500 h 4381500"/>
                  <a:gd name="connsiteX4" fmla="*/ 204787 w 4676775"/>
                  <a:gd name="connsiteY4" fmla="*/ 1652587 h 4381500"/>
                  <a:gd name="connsiteX0" fmla="*/ 204787 w 3838575"/>
                  <a:gd name="connsiteY0" fmla="*/ 1652587 h 1652587"/>
                  <a:gd name="connsiteX1" fmla="*/ 0 w 3838575"/>
                  <a:gd name="connsiteY1" fmla="*/ 214313 h 1652587"/>
                  <a:gd name="connsiteX2" fmla="*/ 3838575 w 3838575"/>
                  <a:gd name="connsiteY2" fmla="*/ 0 h 1652587"/>
                  <a:gd name="connsiteX3" fmla="*/ 3462338 w 3838575"/>
                  <a:gd name="connsiteY3" fmla="*/ 1309687 h 1652587"/>
                  <a:gd name="connsiteX4" fmla="*/ 204787 w 3838575"/>
                  <a:gd name="connsiteY4" fmla="*/ 1652587 h 1652587"/>
                  <a:gd name="connsiteX0" fmla="*/ 204787 w 3838575"/>
                  <a:gd name="connsiteY0" fmla="*/ 1652587 h 1666874"/>
                  <a:gd name="connsiteX1" fmla="*/ 0 w 3838575"/>
                  <a:gd name="connsiteY1" fmla="*/ 214313 h 1666874"/>
                  <a:gd name="connsiteX2" fmla="*/ 3838575 w 3838575"/>
                  <a:gd name="connsiteY2" fmla="*/ 0 h 1666874"/>
                  <a:gd name="connsiteX3" fmla="*/ 3433763 w 3838575"/>
                  <a:gd name="connsiteY3" fmla="*/ 1666874 h 1666874"/>
                  <a:gd name="connsiteX4" fmla="*/ 204787 w 3838575"/>
                  <a:gd name="connsiteY4" fmla="*/ 1652587 h 1666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38575" h="1666874">
                    <a:moveTo>
                      <a:pt x="204787" y="1652587"/>
                    </a:moveTo>
                    <a:lnTo>
                      <a:pt x="0" y="214313"/>
                    </a:lnTo>
                    <a:lnTo>
                      <a:pt x="3838575" y="0"/>
                    </a:lnTo>
                    <a:lnTo>
                      <a:pt x="3433763" y="1666874"/>
                    </a:lnTo>
                    <a:lnTo>
                      <a:pt x="204787" y="1652587"/>
                    </a:lnTo>
                    <a:close/>
                  </a:path>
                </a:pathLst>
              </a:custGeom>
              <a:solidFill>
                <a:srgbClr val="E99BB5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32" name="Picture 1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2779" y="474784"/>
              <a:ext cx="946697" cy="396158"/>
            </a:xfrm>
            <a:prstGeom prst="rect">
              <a:avLst/>
            </a:prstGeom>
          </p:spPr>
        </p:pic>
        <p:grpSp>
          <p:nvGrpSpPr>
            <p:cNvPr id="133" name="Group 132"/>
            <p:cNvGrpSpPr/>
            <p:nvPr/>
          </p:nvGrpSpPr>
          <p:grpSpPr>
            <a:xfrm>
              <a:off x="1900737" y="929421"/>
              <a:ext cx="631651" cy="129613"/>
              <a:chOff x="447566" y="929421"/>
              <a:chExt cx="631651" cy="129613"/>
            </a:xfrm>
          </p:grpSpPr>
          <p:sp>
            <p:nvSpPr>
              <p:cNvPr id="138" name="Flowchart: Terminator 137"/>
              <p:cNvSpPr/>
              <p:nvPr/>
            </p:nvSpPr>
            <p:spPr>
              <a:xfrm>
                <a:off x="447566" y="934707"/>
                <a:ext cx="631651" cy="124327"/>
              </a:xfrm>
              <a:prstGeom prst="flowChartTermina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457549" y="929421"/>
                <a:ext cx="605774" cy="127973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sz="660" b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MODERATE RATES</a:t>
                </a:r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1873959" y="1159402"/>
              <a:ext cx="615509" cy="259045"/>
              <a:chOff x="501549" y="1159402"/>
              <a:chExt cx="615509" cy="259045"/>
            </a:xfrm>
          </p:grpSpPr>
          <p:sp>
            <p:nvSpPr>
              <p:cNvPr id="135" name="TextBox 134"/>
              <p:cNvSpPr txBox="1"/>
              <p:nvPr/>
            </p:nvSpPr>
            <p:spPr>
              <a:xfrm>
                <a:off x="516982" y="1159402"/>
                <a:ext cx="590552" cy="25904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50"/>
                  </a:lnSpc>
                  <a:spcBef>
                    <a:spcPts val="500"/>
                  </a:spcBef>
                </a:pPr>
                <a:endParaRPr lang="en-US" sz="44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>
                  <a:lnSpc>
                    <a:spcPts val="50"/>
                  </a:lnSpc>
                  <a:spcBef>
                    <a:spcPts val="500"/>
                  </a:spcBef>
                </a:pPr>
                <a:endParaRPr lang="en-US" sz="44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>
                  <a:lnSpc>
                    <a:spcPts val="50"/>
                  </a:lnSpc>
                  <a:spcBef>
                    <a:spcPts val="500"/>
                  </a:spcBef>
                </a:pPr>
                <a:endParaRPr lang="en-US" sz="44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501549" y="1175118"/>
                <a:ext cx="609600" cy="127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6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COLOR TV</a:t>
                </a:r>
                <a:endParaRPr lang="en-US" sz="66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507458" y="1255911"/>
                <a:ext cx="609600" cy="127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6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ROOM PHONE</a:t>
                </a:r>
                <a:endParaRPr lang="en-US" sz="66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18614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50</Words>
  <Application>Microsoft Office PowerPoint</Application>
  <PresentationFormat>On-screen Show (4:3)</PresentationFormat>
  <Paragraphs>38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Pilger Yards</dc:title>
  <dc:creator>Ackmann Family</dc:creator>
  <cp:lastModifiedBy>Ackmann Family</cp:lastModifiedBy>
  <cp:revision>27</cp:revision>
  <cp:lastPrinted>2020-12-23T16:42:55Z</cp:lastPrinted>
  <dcterms:created xsi:type="dcterms:W3CDTF">2019-05-21T11:50:54Z</dcterms:created>
  <dcterms:modified xsi:type="dcterms:W3CDTF">2021-01-08T13:36:57Z</dcterms:modified>
</cp:coreProperties>
</file>