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10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5400000">
            <a:off x="2973983" y="2468880"/>
            <a:ext cx="365760" cy="3657600"/>
            <a:chOff x="3657600" y="685800"/>
            <a:chExt cx="365760" cy="3657600"/>
          </a:xfrm>
        </p:grpSpPr>
        <p:grpSp>
          <p:nvGrpSpPr>
            <p:cNvPr id="33" name="Group 32"/>
            <p:cNvGrpSpPr/>
            <p:nvPr/>
          </p:nvGrpSpPr>
          <p:grpSpPr>
            <a:xfrm>
              <a:off x="3657600" y="685800"/>
              <a:ext cx="365760" cy="3657600"/>
              <a:chOff x="3657600" y="685800"/>
              <a:chExt cx="365760" cy="3657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57600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50208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03904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657600" y="1033272"/>
              <a:ext cx="365760" cy="2962656"/>
              <a:chOff x="4572000" y="914400"/>
              <a:chExt cx="365760" cy="296265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72000" y="91440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72000" y="164592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2000" y="237744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72000" y="310896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572000" y="384048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813934" y="4643620"/>
            <a:ext cx="100584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9966" y="4643620"/>
            <a:ext cx="100584" cy="1463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2985929" y="3031229"/>
            <a:ext cx="356616" cy="3657600"/>
            <a:chOff x="4178808" y="1867930"/>
            <a:chExt cx="356616" cy="3657600"/>
          </a:xfrm>
        </p:grpSpPr>
        <p:sp>
          <p:nvSpPr>
            <p:cNvPr id="43" name="Rectangle 42"/>
            <p:cNvSpPr/>
            <p:nvPr/>
          </p:nvSpPr>
          <p:spPr>
            <a:xfrm>
              <a:off x="4178808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4840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62000" y="467596"/>
            <a:ext cx="3021272" cy="3068484"/>
            <a:chOff x="762000" y="467596"/>
            <a:chExt cx="3021272" cy="3068484"/>
          </a:xfrm>
        </p:grpSpPr>
        <p:grpSp>
          <p:nvGrpSpPr>
            <p:cNvPr id="2" name="Group 1"/>
            <p:cNvGrpSpPr/>
            <p:nvPr/>
          </p:nvGrpSpPr>
          <p:grpSpPr>
            <a:xfrm>
              <a:off x="762000" y="481984"/>
              <a:ext cx="1539942" cy="3054096"/>
              <a:chOff x="762000" y="481984"/>
              <a:chExt cx="1539942" cy="305409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19200" y="663520"/>
                <a:ext cx="73152" cy="26426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9800000">
                <a:off x="1992112" y="481984"/>
                <a:ext cx="73152" cy="30540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62000" y="2305057"/>
                <a:ext cx="1481328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800000">
                <a:off x="1153954" y="2605061"/>
                <a:ext cx="1147988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flipH="1" flipV="1">
              <a:off x="2243330" y="467596"/>
              <a:ext cx="1539942" cy="3054096"/>
              <a:chOff x="762000" y="481984"/>
              <a:chExt cx="1539942" cy="3054096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19200" y="663520"/>
                <a:ext cx="73152" cy="26426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9800000">
                <a:off x="1992112" y="481984"/>
                <a:ext cx="73152" cy="30540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62000" y="2305057"/>
                <a:ext cx="1481328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9800000">
                <a:off x="1153954" y="2605061"/>
                <a:ext cx="1147988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3500236" y="484606"/>
            <a:ext cx="3021272" cy="3068484"/>
            <a:chOff x="762000" y="467596"/>
            <a:chExt cx="3021272" cy="3068484"/>
          </a:xfrm>
        </p:grpSpPr>
        <p:grpSp>
          <p:nvGrpSpPr>
            <p:cNvPr id="67" name="Group 66"/>
            <p:cNvGrpSpPr/>
            <p:nvPr/>
          </p:nvGrpSpPr>
          <p:grpSpPr>
            <a:xfrm>
              <a:off x="762000" y="481984"/>
              <a:ext cx="1539942" cy="3054096"/>
              <a:chOff x="762000" y="481984"/>
              <a:chExt cx="1539942" cy="3054096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219200" y="663520"/>
                <a:ext cx="73152" cy="26426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9800000">
                <a:off x="1992112" y="481984"/>
                <a:ext cx="73152" cy="30540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2000" y="2305057"/>
                <a:ext cx="1481328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9800000">
                <a:off x="1153954" y="2605061"/>
                <a:ext cx="1147988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flipH="1" flipV="1">
              <a:off x="2243330" y="467596"/>
              <a:ext cx="1539942" cy="3054096"/>
              <a:chOff x="762000" y="481984"/>
              <a:chExt cx="1539942" cy="305409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219200" y="663520"/>
                <a:ext cx="73152" cy="264261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9800000">
                <a:off x="1992112" y="481984"/>
                <a:ext cx="73152" cy="30540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62000" y="2305057"/>
                <a:ext cx="1481328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9800000">
                <a:off x="1153954" y="2605061"/>
                <a:ext cx="1147988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2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6</cp:revision>
  <dcterms:created xsi:type="dcterms:W3CDTF">2021-05-20T18:19:09Z</dcterms:created>
  <dcterms:modified xsi:type="dcterms:W3CDTF">2021-05-20T19:56:47Z</dcterms:modified>
</cp:coreProperties>
</file>